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6" r:id="rId5"/>
    <p:sldMasterId id="214748370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Arial Black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CED84B2-8D29-4EEA-BAF0-2B457A69534F}">
  <a:tblStyle styleId="{8CED84B2-8D29-4EEA-BAF0-2B457A6953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Montserrat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ArialBlack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font" Target="fonts/Roboto-regular.fntdata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3b836c8b93_1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3b836c8b93_1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6d3d40dc87_0_2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6d3d40dc87_0_2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6d3d40dc87_0_28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26d3d40dc87_0_2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3b07c7e80c_1_1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33b07c7e80c_1_1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3b07c7e80c_1_1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3b07c7e80c_1_1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3b07c7e80c_1_1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33b07c7e80c_1_1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3b07c7e80c_1_1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33b07c7e80c_1_1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6d3d40dc87_0_28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6d3d40dc87_0_28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Adoption and Integration Complexity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Technical Barriers</a:t>
            </a:r>
            <a:r>
              <a:rPr lang="en">
                <a:solidFill>
                  <a:schemeClr val="dk1"/>
                </a:solidFill>
              </a:rPr>
              <a:t>: Customers may struggle to integrate Snowflake’s AI/ML tools (e.g., Snowpark, Cortex) into existing workflows, especially with legacy systems or competing platforms.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Migration Resistance</a:t>
            </a:r>
            <a:r>
              <a:rPr lang="en">
                <a:solidFill>
                  <a:schemeClr val="dk1"/>
                </a:solidFill>
              </a:rPr>
              <a:t>: Organizations invested in other ecosystems (e.g., Databricks, AWS) might hesitate to shift data pipelines to Snowflake.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Skill Requirements</a:t>
            </a:r>
            <a:r>
              <a:rPr lang="en">
                <a:solidFill>
                  <a:schemeClr val="dk1"/>
                </a:solidFill>
              </a:rPr>
              <a:t>: Effective use requires specialized expertise, which some customers lack, slowing adoption.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2. Cost and Value Perception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Pricing Concerns</a:t>
            </a:r>
            <a:r>
              <a:rPr lang="en">
                <a:solidFill>
                  <a:schemeClr val="dk1"/>
                </a:solidFill>
              </a:rPr>
              <a:t>: Snowflake’s consumption-based model can lead to high costs for AI/ML workloads, raising customer skepticism about ROI.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Justification Needed</a:t>
            </a:r>
            <a:r>
              <a:rPr lang="en">
                <a:solidFill>
                  <a:schemeClr val="dk1"/>
                </a:solidFill>
              </a:rPr>
              <a:t>: Tangible benefits (e.g., efficiency gains, revenue growth) must be proven to offset perceived expense.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Budget Predictability</a:t>
            </a:r>
            <a:r>
              <a:rPr lang="en">
                <a:solidFill>
                  <a:schemeClr val="dk1"/>
                </a:solidFill>
              </a:rPr>
              <a:t>: Unpredictable compute demands may deter buyers favoring fixed-cost alternatives.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3. Competitive Landscape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Strong Rivals</a:t>
            </a:r>
            <a:r>
              <a:rPr lang="en">
                <a:solidFill>
                  <a:schemeClr val="dk1"/>
                </a:solidFill>
              </a:rPr>
              <a:t>: Established players like Databricks, AWS SageMaker, and Google Cloud AI offer mature ecosystems, challenging Snowflake’s newer AI/ML stack.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Differentiation Struggle</a:t>
            </a:r>
            <a:r>
              <a:rPr lang="en">
                <a:solidFill>
                  <a:schemeClr val="dk1"/>
                </a:solidFill>
              </a:rPr>
              <a:t>: Customers may question why Snowflake over competitors, requiring clear articulation of unique value (e.g., data-AI unification).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Market Perception</a:t>
            </a:r>
            <a:r>
              <a:rPr lang="en">
                <a:solidFill>
                  <a:schemeClr val="dk1"/>
                </a:solidFill>
              </a:rPr>
              <a:t>: Snowflake’s reputation as a data warehouse might overshadow its AI capabilities, necessitating education.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4. Trust and Scalability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Data Security Risks</a:t>
            </a:r>
            <a:r>
              <a:rPr lang="en">
                <a:solidFill>
                  <a:schemeClr val="dk1"/>
                </a:solidFill>
              </a:rPr>
              <a:t>: Concerns over privacy, compliance, or past incidents (e.g., 2024 credential theft) could undermine confidence in Snowflake for AI workloads.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Governance Needs</a:t>
            </a:r>
            <a:r>
              <a:rPr lang="en">
                <a:solidFill>
                  <a:schemeClr val="dk1"/>
                </a:solidFill>
              </a:rPr>
              <a:t>: Customers handling sensitive data demand robust assurances of security and regulatory alignment.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Scalability Worries</a:t>
            </a:r>
            <a:r>
              <a:rPr lang="en">
                <a:solidFill>
                  <a:schemeClr val="dk1"/>
                </a:solidFill>
              </a:rPr>
              <a:t>: Spiky AI/ML workloads might strain cost management, pushing sellers to offer optimization solutions.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6d3d40dc87_0_2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6d3d40dc87_0_2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6d3d40dc87_0_1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6d3d40dc87_0_1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ed82e8067d_0_53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g1ed82e8067d_0_53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Relationship Id="rId3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-use layout">
  <p:cSld name="Multi-use layout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65760" y="655285"/>
            <a:ext cx="8344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/>
        </p:nvSpPr>
        <p:spPr>
          <a:xfrm>
            <a:off x="2883200" y="1953900"/>
            <a:ext cx="266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2024</a:t>
            </a: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 txBox="1"/>
          <p:nvPr>
            <p:ph type="title"/>
          </p:nvPr>
        </p:nvSpPr>
        <p:spPr>
          <a:xfrm>
            <a:off x="365750" y="274323"/>
            <a:ext cx="8344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85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"/>
          <p:cNvSpPr/>
          <p:nvPr/>
        </p:nvSpPr>
        <p:spPr>
          <a:xfrm>
            <a:off x="2291700" y="0"/>
            <a:ext cx="685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1"/>
          <p:cNvSpPr txBox="1"/>
          <p:nvPr>
            <p:ph idx="1" type="body"/>
          </p:nvPr>
        </p:nvSpPr>
        <p:spPr>
          <a:xfrm>
            <a:off x="365750" y="274320"/>
            <a:ext cx="1926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i="0" sz="2600" cap="none">
                <a:solidFill>
                  <a:schemeClr val="dk1"/>
                </a:solidFill>
              </a:defRPr>
            </a:lvl1pPr>
            <a:lvl2pPr indent="-342900" lvl="1" marL="9144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2pPr>
            <a:lvl3pPr indent="-342900" lvl="2" marL="13716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 sz="1800"/>
            </a:lvl3pPr>
            <a:lvl4pPr indent="-317500" lvl="3" marL="18288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4pPr>
            <a:lvl5pPr indent="-317500" lvl="4" marL="22860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5pPr>
            <a:lvl6pPr indent="-317500" lvl="5" marL="27432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6pPr>
            <a:lvl7pPr indent="-317500" lvl="6" marL="32004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7pPr>
            <a:lvl8pPr indent="-317500" lvl="7" marL="36576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8pPr>
            <a:lvl9pPr indent="-317500" lvl="8" marL="4114800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•"/>
              <a:defRPr b="1"/>
            </a:lvl9pPr>
          </a:lstStyle>
          <a:p/>
        </p:txBody>
      </p:sp>
      <p:sp>
        <p:nvSpPr>
          <p:cNvPr id="100" name="Google Shape;100;p11"/>
          <p:cNvSpPr txBox="1"/>
          <p:nvPr>
            <p:ph idx="12" type="sldNum"/>
          </p:nvPr>
        </p:nvSpPr>
        <p:spPr>
          <a:xfrm>
            <a:off x="8229600" y="4864608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600">
                <a:solidFill>
                  <a:srgbClr val="EFEFE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600">
                <a:solidFill>
                  <a:srgbClr val="EFEFE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600">
                <a:solidFill>
                  <a:srgbClr val="EFEFE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600">
                <a:solidFill>
                  <a:srgbClr val="EFEFE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600">
                <a:solidFill>
                  <a:srgbClr val="EFEFE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600">
                <a:solidFill>
                  <a:srgbClr val="EFEFE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600">
                <a:solidFill>
                  <a:srgbClr val="EFEFE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600">
                <a:solidFill>
                  <a:srgbClr val="EFEFE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600">
                <a:solidFill>
                  <a:srgbClr val="EFEFE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1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1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2024</a:t>
            </a: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1"/>
          <p:cNvSpPr txBox="1"/>
          <p:nvPr>
            <p:ph idx="2" type="body"/>
          </p:nvPr>
        </p:nvSpPr>
        <p:spPr>
          <a:xfrm>
            <a:off x="2961200" y="914400"/>
            <a:ext cx="5725500" cy="37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rgbClr val="FFFFFF"/>
                </a:solidFill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•"/>
              <a:defRPr>
                <a:solidFill>
                  <a:srgbClr val="FFFFFF"/>
                </a:solidFill>
              </a:defRPr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>
                <a:solidFill>
                  <a:srgbClr val="FFFFFF"/>
                </a:solidFill>
              </a:defRPr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>
                <a:solidFill>
                  <a:srgbClr val="FFFFFF"/>
                </a:solidFill>
              </a:defRPr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>
                <a:solidFill>
                  <a:srgbClr val="FFFFFF"/>
                </a:solidFill>
              </a:defRPr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>
                <a:solidFill>
                  <a:srgbClr val="FFFFFF"/>
                </a:solidFill>
              </a:defRPr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>
                <a:solidFill>
                  <a:srgbClr val="FFFFFF"/>
                </a:solidFill>
              </a:defRPr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>
                <a:solidFill>
                  <a:srgbClr val="FFFFFF"/>
                </a:solidFill>
              </a:defRPr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4" name="Google Shape;104;p11"/>
          <p:cNvSpPr/>
          <p:nvPr/>
        </p:nvSpPr>
        <p:spPr>
          <a:xfrm>
            <a:off x="6369225" y="228600"/>
            <a:ext cx="1322446" cy="1414662"/>
          </a:xfrm>
          <a:custGeom>
            <a:rect b="b" l="l" r="r" t="t"/>
            <a:pathLst>
              <a:path extrusionOk="0" h="2085" w="195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>
              <a:alpha val="1173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1"/>
          <p:cNvSpPr/>
          <p:nvPr/>
        </p:nvSpPr>
        <p:spPr>
          <a:xfrm>
            <a:off x="2295101" y="2767075"/>
            <a:ext cx="2772174" cy="2372082"/>
          </a:xfrm>
          <a:custGeom>
            <a:rect b="b" l="l" r="r" t="t"/>
            <a:pathLst>
              <a:path extrusionOk="0" h="3635375" w="4248542">
                <a:moveTo>
                  <a:pt x="0" y="0"/>
                </a:moveTo>
                <a:cubicBezTo>
                  <a:pt x="0" y="0"/>
                  <a:pt x="0" y="0"/>
                  <a:pt x="3688930" y="2134683"/>
                </a:cubicBezTo>
                <a:cubicBezTo>
                  <a:pt x="3955829" y="2287388"/>
                  <a:pt x="4133762" y="2532351"/>
                  <a:pt x="4210019" y="2805947"/>
                </a:cubicBezTo>
                <a:cubicBezTo>
                  <a:pt x="4232261" y="2891843"/>
                  <a:pt x="4244971" y="2980921"/>
                  <a:pt x="4248147" y="3069999"/>
                </a:cubicBezTo>
                <a:cubicBezTo>
                  <a:pt x="4251325" y="3190890"/>
                  <a:pt x="4235438" y="3314962"/>
                  <a:pt x="4197309" y="3432672"/>
                </a:cubicBezTo>
                <a:cubicBezTo>
                  <a:pt x="4177450" y="3497890"/>
                  <a:pt x="4151634" y="3561318"/>
                  <a:pt x="4120109" y="3622062"/>
                </a:cubicBezTo>
                <a:lnTo>
                  <a:pt x="4112399" y="3635375"/>
                </a:lnTo>
                <a:lnTo>
                  <a:pt x="0" y="3635375"/>
                </a:lnTo>
                <a:lnTo>
                  <a:pt x="0" y="3623553"/>
                </a:lnTo>
                <a:cubicBezTo>
                  <a:pt x="0" y="3623553"/>
                  <a:pt x="0" y="3623553"/>
                  <a:pt x="896019" y="3104994"/>
                </a:cubicBezTo>
                <a:cubicBezTo>
                  <a:pt x="896019" y="3104994"/>
                  <a:pt x="896019" y="3104994"/>
                  <a:pt x="0" y="2586434"/>
                </a:cubicBezTo>
                <a:cubicBezTo>
                  <a:pt x="0" y="2586434"/>
                  <a:pt x="0" y="2586434"/>
                  <a:pt x="0" y="0"/>
                </a:cubicBezTo>
                <a:close/>
              </a:path>
            </a:pathLst>
          </a:custGeom>
          <a:solidFill>
            <a:srgbClr val="27B1E3">
              <a:alpha val="117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1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1"/>
          <p:cNvPicPr preferRelativeResize="0"/>
          <p:nvPr/>
        </p:nvPicPr>
        <p:blipFill rotWithShape="1">
          <a:blip r:embed="rId2">
            <a:alphaModFix/>
          </a:blip>
          <a:srcRect b="0" l="16763" r="0" t="0"/>
          <a:stretch/>
        </p:blipFill>
        <p:spPr>
          <a:xfrm rot="10800000">
            <a:off x="7338076" y="640000"/>
            <a:ext cx="1805925" cy="23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Blue Left Bar">
  <p:cSld name="Agenda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2"/>
          <p:cNvSpPr/>
          <p:nvPr/>
        </p:nvSpPr>
        <p:spPr>
          <a:xfrm flipH="1">
            <a:off x="-775" y="0"/>
            <a:ext cx="2743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2"/>
          <p:cNvSpPr txBox="1"/>
          <p:nvPr>
            <p:ph idx="1" type="body"/>
          </p:nvPr>
        </p:nvSpPr>
        <p:spPr>
          <a:xfrm>
            <a:off x="365750" y="274320"/>
            <a:ext cx="2376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b="1" i="0" sz="2600" cap="none">
                <a:solidFill>
                  <a:srgbClr val="FFFFFF"/>
                </a:solidFill>
              </a:defRPr>
            </a:lvl1pPr>
            <a:lvl2pPr indent="-342900" lvl="1" marL="91440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b="1">
                <a:solidFill>
                  <a:srgbClr val="FFFFFF"/>
                </a:solidFill>
              </a:defRPr>
            </a:lvl2pPr>
            <a:lvl3pPr indent="-342900" lvl="2" marL="13716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b="1" sz="1800"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1"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1"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1"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1"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1"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Char char="•"/>
              <a:defRPr b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1" name="Google Shape;111;p12"/>
          <p:cNvSpPr txBox="1"/>
          <p:nvPr>
            <p:ph idx="12" type="sldNum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12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2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FFFFFF"/>
                </a:solidFill>
              </a:rPr>
              <a:t>2024</a:t>
            </a:r>
            <a:r>
              <a:rPr b="0" i="0" lang="en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2"/>
          <p:cNvSpPr txBox="1"/>
          <p:nvPr>
            <p:ph idx="2" type="body"/>
          </p:nvPr>
        </p:nvSpPr>
        <p:spPr>
          <a:xfrm>
            <a:off x="365750" y="1291650"/>
            <a:ext cx="2210400" cy="25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5" name="Google Shape;115;p12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Layout">
  <p:cSld name="Split Layou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" name="Google Shape;118;p13"/>
          <p:cNvSpPr/>
          <p:nvPr/>
        </p:nvSpPr>
        <p:spPr>
          <a:xfrm>
            <a:off x="6024563" y="257175"/>
            <a:ext cx="1488103" cy="1591866"/>
          </a:xfrm>
          <a:custGeom>
            <a:rect b="b" l="l" r="r" t="t"/>
            <a:pathLst>
              <a:path extrusionOk="0" h="2085" w="195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3"/>
          <p:cNvSpPr/>
          <p:nvPr/>
        </p:nvSpPr>
        <p:spPr>
          <a:xfrm>
            <a:off x="4574381" y="2416970"/>
            <a:ext cx="3186406" cy="2726531"/>
          </a:xfrm>
          <a:custGeom>
            <a:rect b="b" l="l" r="r" t="t"/>
            <a:pathLst>
              <a:path extrusionOk="0" h="3635375" w="4248542">
                <a:moveTo>
                  <a:pt x="0" y="0"/>
                </a:moveTo>
                <a:cubicBezTo>
                  <a:pt x="0" y="0"/>
                  <a:pt x="0" y="0"/>
                  <a:pt x="3688930" y="2134683"/>
                </a:cubicBezTo>
                <a:cubicBezTo>
                  <a:pt x="3955829" y="2287388"/>
                  <a:pt x="4133762" y="2532351"/>
                  <a:pt x="4210019" y="2805947"/>
                </a:cubicBezTo>
                <a:cubicBezTo>
                  <a:pt x="4232261" y="2891843"/>
                  <a:pt x="4244971" y="2980921"/>
                  <a:pt x="4248147" y="3069999"/>
                </a:cubicBezTo>
                <a:cubicBezTo>
                  <a:pt x="4251325" y="3190890"/>
                  <a:pt x="4235438" y="3314962"/>
                  <a:pt x="4197309" y="3432672"/>
                </a:cubicBezTo>
                <a:cubicBezTo>
                  <a:pt x="4177450" y="3497890"/>
                  <a:pt x="4151634" y="3561318"/>
                  <a:pt x="4120109" y="3622062"/>
                </a:cubicBezTo>
                <a:lnTo>
                  <a:pt x="4112399" y="3635375"/>
                </a:lnTo>
                <a:lnTo>
                  <a:pt x="0" y="3635375"/>
                </a:lnTo>
                <a:lnTo>
                  <a:pt x="0" y="3623553"/>
                </a:lnTo>
                <a:cubicBezTo>
                  <a:pt x="0" y="3623553"/>
                  <a:pt x="0" y="3623553"/>
                  <a:pt x="896019" y="3104994"/>
                </a:cubicBezTo>
                <a:cubicBezTo>
                  <a:pt x="896019" y="3104994"/>
                  <a:pt x="896019" y="3104994"/>
                  <a:pt x="0" y="2586434"/>
                </a:cubicBezTo>
                <a:cubicBezTo>
                  <a:pt x="0" y="2586434"/>
                  <a:pt x="0" y="2586434"/>
                  <a:pt x="0" y="0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3"/>
          <p:cNvSpPr/>
          <p:nvPr/>
        </p:nvSpPr>
        <p:spPr>
          <a:xfrm>
            <a:off x="7184151" y="634350"/>
            <a:ext cx="1959849" cy="2806348"/>
          </a:xfrm>
          <a:custGeom>
            <a:rect b="b" l="l" r="r" t="t"/>
            <a:pathLst>
              <a:path extrusionOk="0" h="3741797" w="2613132">
                <a:moveTo>
                  <a:pt x="2613132" y="0"/>
                </a:moveTo>
                <a:lnTo>
                  <a:pt x="2613132" y="1482383"/>
                </a:lnTo>
                <a:lnTo>
                  <a:pt x="2480582" y="1558999"/>
                </a:lnTo>
                <a:cubicBezTo>
                  <a:pt x="1938975" y="1872053"/>
                  <a:pt x="1938975" y="1872053"/>
                  <a:pt x="1938975" y="1872053"/>
                </a:cubicBezTo>
                <a:cubicBezTo>
                  <a:pt x="2168749" y="2004548"/>
                  <a:pt x="2355441" y="2112200"/>
                  <a:pt x="2507127" y="2199667"/>
                </a:cubicBezTo>
                <a:lnTo>
                  <a:pt x="2613132" y="2260793"/>
                </a:lnTo>
                <a:lnTo>
                  <a:pt x="2613132" y="3741797"/>
                </a:lnTo>
                <a:lnTo>
                  <a:pt x="2518746" y="3699509"/>
                </a:lnTo>
                <a:cubicBezTo>
                  <a:pt x="324746" y="2431617"/>
                  <a:pt x="324746" y="2431617"/>
                  <a:pt x="324746" y="2431617"/>
                </a:cubicBezTo>
                <a:cubicBezTo>
                  <a:pt x="176001" y="2345400"/>
                  <a:pt x="76273" y="2211848"/>
                  <a:pt x="28945" y="2061392"/>
                </a:cubicBezTo>
                <a:cubicBezTo>
                  <a:pt x="6971" y="1993771"/>
                  <a:pt x="-1480" y="1922769"/>
                  <a:pt x="210" y="1851767"/>
                </a:cubicBezTo>
                <a:cubicBezTo>
                  <a:pt x="1901" y="1801051"/>
                  <a:pt x="8662" y="1750335"/>
                  <a:pt x="23874" y="1699620"/>
                </a:cubicBezTo>
                <a:cubicBezTo>
                  <a:pt x="66132" y="1540710"/>
                  <a:pt x="169240" y="1400397"/>
                  <a:pt x="324746" y="1310799"/>
                </a:cubicBezTo>
                <a:cubicBezTo>
                  <a:pt x="2518746" y="44597"/>
                  <a:pt x="2518746" y="44597"/>
                  <a:pt x="2518746" y="44597"/>
                </a:cubicBezTo>
                <a:cubicBezTo>
                  <a:pt x="2547745" y="27797"/>
                  <a:pt x="2577487" y="13509"/>
                  <a:pt x="2607725" y="1663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3"/>
          <p:cNvSpPr/>
          <p:nvPr/>
        </p:nvSpPr>
        <p:spPr>
          <a:xfrm>
            <a:off x="6491288" y="2753536"/>
            <a:ext cx="1576390" cy="1686306"/>
          </a:xfrm>
          <a:custGeom>
            <a:rect b="b" l="l" r="r" t="t"/>
            <a:pathLst>
              <a:path extrusionOk="0" h="2085" w="195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>
              <a:alpha val="4588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3"/>
          <p:cNvSpPr txBox="1"/>
          <p:nvPr>
            <p:ph idx="1" type="body"/>
          </p:nvPr>
        </p:nvSpPr>
        <p:spPr>
          <a:xfrm>
            <a:off x="365750" y="634350"/>
            <a:ext cx="38274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2286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600"/>
              <a:buNone/>
              <a:defRPr sz="1600">
                <a:solidFill>
                  <a:srgbClr val="5B5B5B"/>
                </a:solidFill>
              </a:defRPr>
            </a:lvl1pPr>
            <a:lvl2pPr indent="-342900" lvl="1" marL="9144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2pPr>
            <a:lvl3pPr indent="-342900" lvl="2" marL="13716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3pPr>
            <a:lvl4pPr indent="-342900" lvl="3" marL="18288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4pPr>
            <a:lvl5pPr indent="-342900" lvl="4" marL="22860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5pPr>
            <a:lvl6pPr indent="-342900" lvl="5" marL="2743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6pPr>
            <a:lvl7pPr indent="-342900" lvl="6" marL="32004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7pPr>
            <a:lvl8pPr indent="-342900" lvl="7" marL="36576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8pPr>
            <a:lvl9pPr indent="-342900" lvl="8" marL="4114800" rtl="0" algn="l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9pPr>
          </a:lstStyle>
          <a:p/>
        </p:txBody>
      </p:sp>
      <p:sp>
        <p:nvSpPr>
          <p:cNvPr id="124" name="Google Shape;124;p13"/>
          <p:cNvSpPr txBox="1"/>
          <p:nvPr>
            <p:ph type="title"/>
          </p:nvPr>
        </p:nvSpPr>
        <p:spPr>
          <a:xfrm>
            <a:off x="365755" y="274320"/>
            <a:ext cx="39789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3"/>
          <p:cNvSpPr txBox="1"/>
          <p:nvPr>
            <p:ph idx="12" type="sldNum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" name="Google Shape;126;p13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3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2024</a:t>
            </a: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13"/>
          <p:cNvPicPr preferRelativeResize="0"/>
          <p:nvPr/>
        </p:nvPicPr>
        <p:blipFill rotWithShape="1">
          <a:blip r:embed="rId2">
            <a:alphaModFix/>
          </a:blip>
          <a:srcRect b="9584" l="13584" r="0" t="0"/>
          <a:stretch/>
        </p:blipFill>
        <p:spPr>
          <a:xfrm>
            <a:off x="4572000" y="3214250"/>
            <a:ext cx="1693648" cy="192925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3"/>
          <p:cNvSpPr/>
          <p:nvPr/>
        </p:nvSpPr>
        <p:spPr>
          <a:xfrm>
            <a:off x="8067676" y="228601"/>
            <a:ext cx="1077917" cy="1543491"/>
          </a:xfrm>
          <a:custGeom>
            <a:rect b="b" l="l" r="r" t="t"/>
            <a:pathLst>
              <a:path extrusionOk="0" h="3741797" w="2613132">
                <a:moveTo>
                  <a:pt x="2613132" y="0"/>
                </a:moveTo>
                <a:lnTo>
                  <a:pt x="2613132" y="1482383"/>
                </a:lnTo>
                <a:lnTo>
                  <a:pt x="2480582" y="1558999"/>
                </a:lnTo>
                <a:cubicBezTo>
                  <a:pt x="1938975" y="1872053"/>
                  <a:pt x="1938975" y="1872053"/>
                  <a:pt x="1938975" y="1872053"/>
                </a:cubicBezTo>
                <a:cubicBezTo>
                  <a:pt x="2168749" y="2004548"/>
                  <a:pt x="2355441" y="2112200"/>
                  <a:pt x="2507127" y="2199667"/>
                </a:cubicBezTo>
                <a:lnTo>
                  <a:pt x="2613132" y="2260793"/>
                </a:lnTo>
                <a:lnTo>
                  <a:pt x="2613132" y="3741797"/>
                </a:lnTo>
                <a:lnTo>
                  <a:pt x="2518746" y="3699509"/>
                </a:lnTo>
                <a:cubicBezTo>
                  <a:pt x="324746" y="2431617"/>
                  <a:pt x="324746" y="2431617"/>
                  <a:pt x="324746" y="2431617"/>
                </a:cubicBezTo>
                <a:cubicBezTo>
                  <a:pt x="176001" y="2345400"/>
                  <a:pt x="76273" y="2211848"/>
                  <a:pt x="28945" y="2061392"/>
                </a:cubicBezTo>
                <a:cubicBezTo>
                  <a:pt x="6971" y="1993771"/>
                  <a:pt x="-1480" y="1922769"/>
                  <a:pt x="210" y="1851767"/>
                </a:cubicBezTo>
                <a:cubicBezTo>
                  <a:pt x="1901" y="1801051"/>
                  <a:pt x="8662" y="1750335"/>
                  <a:pt x="23874" y="1699620"/>
                </a:cubicBezTo>
                <a:cubicBezTo>
                  <a:pt x="66132" y="1540710"/>
                  <a:pt x="169240" y="1400397"/>
                  <a:pt x="324746" y="1310799"/>
                </a:cubicBezTo>
                <a:cubicBezTo>
                  <a:pt x="2518746" y="44597"/>
                  <a:pt x="2518746" y="44597"/>
                  <a:pt x="2518746" y="44597"/>
                </a:cubicBezTo>
                <a:cubicBezTo>
                  <a:pt x="2547745" y="27797"/>
                  <a:pt x="2577487" y="13509"/>
                  <a:pt x="2607725" y="1663"/>
                </a:cubicBezTo>
                <a:close/>
              </a:path>
            </a:pathLst>
          </a:custGeom>
          <a:solidFill>
            <a:srgbClr val="27B1E3">
              <a:alpha val="117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3"/>
          <p:cNvSpPr txBox="1"/>
          <p:nvPr>
            <p:ph idx="2" type="body"/>
          </p:nvPr>
        </p:nvSpPr>
        <p:spPr>
          <a:xfrm>
            <a:off x="4937760" y="1280150"/>
            <a:ext cx="3566400" cy="3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i="0" sz="1800" u="none" cap="none" strike="noStrike">
                <a:solidFill>
                  <a:schemeClr val="lt1"/>
                </a:solidFill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i="0" sz="1800" u="none" cap="none" strike="noStrike">
                <a:solidFill>
                  <a:schemeClr val="lt1"/>
                </a:solidFill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 i="0" u="none" cap="none" strike="noStrike">
                <a:solidFill>
                  <a:schemeClr val="lt1"/>
                </a:solidFill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 i="0" u="none" cap="none" strike="noStrike">
                <a:solidFill>
                  <a:schemeClr val="lt1"/>
                </a:solidFill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 i="0" u="none" cap="none" strike="noStrike">
                <a:solidFill>
                  <a:schemeClr val="lt1"/>
                </a:solidFill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 i="0" u="none" cap="none" strike="noStrike">
                <a:solidFill>
                  <a:schemeClr val="lt1"/>
                </a:solidFill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 i="0" u="none" cap="none" strike="noStrike">
                <a:solidFill>
                  <a:schemeClr val="lt1"/>
                </a:solidFill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 i="0" u="none" cap="none" strike="noStrike">
                <a:solidFill>
                  <a:schemeClr val="lt1"/>
                </a:solidFill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•"/>
              <a:defRPr i="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13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footer only)">
  <p:cSld name="Data Cloud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 txBox="1"/>
          <p:nvPr>
            <p:ph idx="12" type="sldNum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" name="Google Shape;134;p14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4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2024</a:t>
            </a: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01">
  <p:cSld name="Data Cloud_1_1">
    <p:bg>
      <p:bgPr>
        <a:solidFill>
          <a:schemeClr val="accen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5"/>
          <p:cNvGrpSpPr/>
          <p:nvPr/>
        </p:nvGrpSpPr>
        <p:grpSpPr>
          <a:xfrm>
            <a:off x="-10" y="3770439"/>
            <a:ext cx="9143997" cy="1371564"/>
            <a:chOff x="-10" y="3735321"/>
            <a:chExt cx="9139427" cy="1408177"/>
          </a:xfrm>
        </p:grpSpPr>
        <p:pic>
          <p:nvPicPr>
            <p:cNvPr id="138" name="Google Shape;138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0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15"/>
            <p:cNvPicPr preferRelativeResize="0"/>
            <p:nvPr/>
          </p:nvPicPr>
          <p:blipFill rotWithShape="1">
            <a:blip r:embed="rId3">
              <a:alphaModFix/>
            </a:blip>
            <a:srcRect b="139" l="0" r="0" t="139"/>
            <a:stretch/>
          </p:blipFill>
          <p:spPr>
            <a:xfrm>
              <a:off x="3049515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15"/>
            <p:cNvPicPr preferRelativeResize="0"/>
            <p:nvPr/>
          </p:nvPicPr>
          <p:blipFill rotWithShape="1">
            <a:blip r:embed="rId4">
              <a:alphaModFix/>
            </a:blip>
            <a:srcRect b="139" l="0" r="0" t="139"/>
            <a:stretch/>
          </p:blipFill>
          <p:spPr>
            <a:xfrm>
              <a:off x="6094465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" name="Google Shape;141;p15"/>
          <p:cNvGrpSpPr/>
          <p:nvPr/>
        </p:nvGrpSpPr>
        <p:grpSpPr>
          <a:xfrm>
            <a:off x="-10" y="3770439"/>
            <a:ext cx="9143997" cy="1371564"/>
            <a:chOff x="-10" y="3735321"/>
            <a:chExt cx="9139427" cy="1408177"/>
          </a:xfrm>
        </p:grpSpPr>
        <p:pic>
          <p:nvPicPr>
            <p:cNvPr id="142" name="Google Shape;142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0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5"/>
            <p:cNvPicPr preferRelativeResize="0"/>
            <p:nvPr/>
          </p:nvPicPr>
          <p:blipFill rotWithShape="1">
            <a:blip r:embed="rId3">
              <a:alphaModFix/>
            </a:blip>
            <a:srcRect b="139" l="0" r="0" t="139"/>
            <a:stretch/>
          </p:blipFill>
          <p:spPr>
            <a:xfrm>
              <a:off x="3049515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15"/>
            <p:cNvPicPr preferRelativeResize="0"/>
            <p:nvPr/>
          </p:nvPicPr>
          <p:blipFill rotWithShape="1">
            <a:blip r:embed="rId4">
              <a:alphaModFix/>
            </a:blip>
            <a:srcRect b="139" l="0" r="0" t="139"/>
            <a:stretch/>
          </p:blipFill>
          <p:spPr>
            <a:xfrm>
              <a:off x="6094465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5" name="Google Shape;145;p15"/>
          <p:cNvSpPr/>
          <p:nvPr/>
        </p:nvSpPr>
        <p:spPr>
          <a:xfrm>
            <a:off x="456932" y="4898925"/>
            <a:ext cx="16359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dk1"/>
                </a:solidFill>
              </a:rPr>
              <a:t>2024</a:t>
            </a:r>
            <a:r>
              <a:rPr b="0" i="0" lang="en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5"/>
          <p:cNvSpPr txBox="1"/>
          <p:nvPr>
            <p:ph type="title"/>
          </p:nvPr>
        </p:nvSpPr>
        <p:spPr>
          <a:xfrm>
            <a:off x="366600" y="3160438"/>
            <a:ext cx="53949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0" sz="1800" u="none" cap="none" strike="noStrike">
                <a:solidFill>
                  <a:schemeClr val="dk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lvl="2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lvl="3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lvl="4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lvl="5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6pPr>
            <a:lvl7pPr lvl="6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7pPr>
            <a:lvl8pPr lvl="7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8pPr>
            <a:lvl9pPr lvl="8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15"/>
          <p:cNvSpPr txBox="1"/>
          <p:nvPr>
            <p:ph idx="2" type="title"/>
          </p:nvPr>
        </p:nvSpPr>
        <p:spPr>
          <a:xfrm>
            <a:off x="366600" y="4359693"/>
            <a:ext cx="4205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400" u="none" cap="none" strike="noStrike">
                <a:solidFill>
                  <a:schemeClr val="dk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lvl="2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lvl="3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lvl="4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lvl="5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6pPr>
            <a:lvl7pPr lvl="6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7pPr>
            <a:lvl8pPr lvl="7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8pPr>
            <a:lvl9pPr lvl="8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15"/>
          <p:cNvSpPr/>
          <p:nvPr/>
        </p:nvSpPr>
        <p:spPr>
          <a:xfrm>
            <a:off x="457200" y="548640"/>
            <a:ext cx="1828808" cy="418012"/>
          </a:xfrm>
          <a:custGeom>
            <a:rect b="b" l="l" r="r" t="t"/>
            <a:pathLst>
              <a:path extrusionOk="0" h="2451" w="10771">
                <a:moveTo>
                  <a:pt x="10625" y="726"/>
                </a:moveTo>
                <a:lnTo>
                  <a:pt x="10597" y="726"/>
                </a:lnTo>
                <a:lnTo>
                  <a:pt x="10597" y="761"/>
                </a:lnTo>
                <a:lnTo>
                  <a:pt x="10625" y="761"/>
                </a:lnTo>
                <a:cubicBezTo>
                  <a:pt x="10638" y="761"/>
                  <a:pt x="10646" y="756"/>
                  <a:pt x="10646" y="744"/>
                </a:cubicBezTo>
                <a:cubicBezTo>
                  <a:pt x="10646" y="731"/>
                  <a:pt x="10639" y="726"/>
                  <a:pt x="10625" y="726"/>
                </a:cubicBezTo>
                <a:close/>
                <a:moveTo>
                  <a:pt x="10562" y="693"/>
                </a:moveTo>
                <a:lnTo>
                  <a:pt x="10625" y="693"/>
                </a:lnTo>
                <a:cubicBezTo>
                  <a:pt x="10660" y="693"/>
                  <a:pt x="10683" y="712"/>
                  <a:pt x="10683" y="742"/>
                </a:cubicBezTo>
                <a:cubicBezTo>
                  <a:pt x="10683" y="760"/>
                  <a:pt x="10675" y="774"/>
                  <a:pt x="10660" y="783"/>
                </a:cubicBezTo>
                <a:lnTo>
                  <a:pt x="10685" y="820"/>
                </a:lnTo>
                <a:lnTo>
                  <a:pt x="10685" y="827"/>
                </a:lnTo>
                <a:lnTo>
                  <a:pt x="10648" y="827"/>
                </a:lnTo>
                <a:lnTo>
                  <a:pt x="10623" y="791"/>
                </a:lnTo>
                <a:lnTo>
                  <a:pt x="10595" y="791"/>
                </a:lnTo>
                <a:lnTo>
                  <a:pt x="10595" y="827"/>
                </a:lnTo>
                <a:lnTo>
                  <a:pt x="10560" y="827"/>
                </a:lnTo>
                <a:lnTo>
                  <a:pt x="10560" y="693"/>
                </a:lnTo>
                <a:lnTo>
                  <a:pt x="10562" y="693"/>
                </a:lnTo>
                <a:close/>
                <a:moveTo>
                  <a:pt x="10742" y="761"/>
                </a:moveTo>
                <a:cubicBezTo>
                  <a:pt x="10742" y="691"/>
                  <a:pt x="10694" y="636"/>
                  <a:pt x="10622" y="636"/>
                </a:cubicBezTo>
                <a:cubicBezTo>
                  <a:pt x="10551" y="636"/>
                  <a:pt x="10504" y="687"/>
                  <a:pt x="10504" y="761"/>
                </a:cubicBezTo>
                <a:cubicBezTo>
                  <a:pt x="10504" y="832"/>
                  <a:pt x="10551" y="887"/>
                  <a:pt x="10622" y="887"/>
                </a:cubicBezTo>
                <a:cubicBezTo>
                  <a:pt x="10694" y="888"/>
                  <a:pt x="10742" y="834"/>
                  <a:pt x="10742" y="761"/>
                </a:cubicBezTo>
                <a:close/>
                <a:moveTo>
                  <a:pt x="10770" y="761"/>
                </a:moveTo>
                <a:cubicBezTo>
                  <a:pt x="10770" y="846"/>
                  <a:pt x="10713" y="915"/>
                  <a:pt x="10620" y="915"/>
                </a:cubicBezTo>
                <a:cubicBezTo>
                  <a:pt x="10527" y="915"/>
                  <a:pt x="10472" y="844"/>
                  <a:pt x="10472" y="761"/>
                </a:cubicBezTo>
                <a:cubicBezTo>
                  <a:pt x="10472" y="677"/>
                  <a:pt x="10527" y="608"/>
                  <a:pt x="10620" y="608"/>
                </a:cubicBezTo>
                <a:cubicBezTo>
                  <a:pt x="10715" y="608"/>
                  <a:pt x="10770" y="679"/>
                  <a:pt x="10770" y="761"/>
                </a:cubicBezTo>
                <a:close/>
                <a:moveTo>
                  <a:pt x="2384" y="1061"/>
                </a:moveTo>
                <a:lnTo>
                  <a:pt x="2095" y="1228"/>
                </a:lnTo>
                <a:lnTo>
                  <a:pt x="2384" y="1395"/>
                </a:lnTo>
                <a:cubicBezTo>
                  <a:pt x="2457" y="1437"/>
                  <a:pt x="2483" y="1530"/>
                  <a:pt x="2441" y="1603"/>
                </a:cubicBezTo>
                <a:cubicBezTo>
                  <a:pt x="2398" y="1675"/>
                  <a:pt x="2305" y="1700"/>
                  <a:pt x="2233" y="1659"/>
                </a:cubicBezTo>
                <a:lnTo>
                  <a:pt x="1717" y="1361"/>
                </a:lnTo>
                <a:cubicBezTo>
                  <a:pt x="1681" y="1342"/>
                  <a:pt x="1658" y="1310"/>
                  <a:pt x="1648" y="1275"/>
                </a:cubicBezTo>
                <a:cubicBezTo>
                  <a:pt x="1642" y="1259"/>
                  <a:pt x="1641" y="1242"/>
                  <a:pt x="1641" y="1227"/>
                </a:cubicBezTo>
                <a:cubicBezTo>
                  <a:pt x="1641" y="1214"/>
                  <a:pt x="1642" y="1202"/>
                  <a:pt x="1646" y="1191"/>
                </a:cubicBezTo>
                <a:cubicBezTo>
                  <a:pt x="1657" y="1154"/>
                  <a:pt x="1681" y="1121"/>
                  <a:pt x="1717" y="1100"/>
                </a:cubicBezTo>
                <a:lnTo>
                  <a:pt x="2233" y="802"/>
                </a:lnTo>
                <a:cubicBezTo>
                  <a:pt x="2305" y="760"/>
                  <a:pt x="2398" y="784"/>
                  <a:pt x="2441" y="858"/>
                </a:cubicBezTo>
                <a:cubicBezTo>
                  <a:pt x="2483" y="925"/>
                  <a:pt x="2457" y="1019"/>
                  <a:pt x="2384" y="1061"/>
                </a:cubicBezTo>
                <a:close/>
                <a:moveTo>
                  <a:pt x="2111" y="1869"/>
                </a:moveTo>
                <a:lnTo>
                  <a:pt x="1595" y="1571"/>
                </a:lnTo>
                <a:cubicBezTo>
                  <a:pt x="1567" y="1555"/>
                  <a:pt x="1537" y="1548"/>
                  <a:pt x="1507" y="1552"/>
                </a:cubicBezTo>
                <a:cubicBezTo>
                  <a:pt x="1428" y="1557"/>
                  <a:pt x="1366" y="1624"/>
                  <a:pt x="1366" y="1703"/>
                </a:cubicBezTo>
                <a:lnTo>
                  <a:pt x="1366" y="2299"/>
                </a:lnTo>
                <a:cubicBezTo>
                  <a:pt x="1366" y="2383"/>
                  <a:pt x="1435" y="2450"/>
                  <a:pt x="1517" y="2450"/>
                </a:cubicBezTo>
                <a:cubicBezTo>
                  <a:pt x="1602" y="2450"/>
                  <a:pt x="1669" y="2382"/>
                  <a:pt x="1669" y="2299"/>
                </a:cubicBezTo>
                <a:lnTo>
                  <a:pt x="1669" y="1964"/>
                </a:lnTo>
                <a:lnTo>
                  <a:pt x="1958" y="2131"/>
                </a:lnTo>
                <a:cubicBezTo>
                  <a:pt x="2030" y="2174"/>
                  <a:pt x="2124" y="2149"/>
                  <a:pt x="2166" y="2077"/>
                </a:cubicBezTo>
                <a:cubicBezTo>
                  <a:pt x="2208" y="2005"/>
                  <a:pt x="2183" y="1911"/>
                  <a:pt x="2111" y="1869"/>
                </a:cubicBezTo>
                <a:close/>
                <a:moveTo>
                  <a:pt x="1514" y="1284"/>
                </a:moveTo>
                <a:lnTo>
                  <a:pt x="1299" y="1499"/>
                </a:lnTo>
                <a:cubicBezTo>
                  <a:pt x="1294" y="1506"/>
                  <a:pt x="1281" y="1511"/>
                  <a:pt x="1272" y="1511"/>
                </a:cubicBezTo>
                <a:lnTo>
                  <a:pt x="1257" y="1511"/>
                </a:lnTo>
                <a:lnTo>
                  <a:pt x="1225" y="1511"/>
                </a:lnTo>
                <a:lnTo>
                  <a:pt x="1209" y="1511"/>
                </a:lnTo>
                <a:cubicBezTo>
                  <a:pt x="1200" y="1511"/>
                  <a:pt x="1188" y="1506"/>
                  <a:pt x="1183" y="1499"/>
                </a:cubicBezTo>
                <a:lnTo>
                  <a:pt x="968" y="1284"/>
                </a:lnTo>
                <a:cubicBezTo>
                  <a:pt x="962" y="1279"/>
                  <a:pt x="957" y="1266"/>
                  <a:pt x="957" y="1257"/>
                </a:cubicBezTo>
                <a:lnTo>
                  <a:pt x="957" y="1243"/>
                </a:lnTo>
                <a:lnTo>
                  <a:pt x="957" y="1211"/>
                </a:lnTo>
                <a:lnTo>
                  <a:pt x="957" y="1195"/>
                </a:lnTo>
                <a:cubicBezTo>
                  <a:pt x="957" y="1186"/>
                  <a:pt x="962" y="1174"/>
                  <a:pt x="968" y="1168"/>
                </a:cubicBezTo>
                <a:lnTo>
                  <a:pt x="1183" y="954"/>
                </a:lnTo>
                <a:cubicBezTo>
                  <a:pt x="1190" y="946"/>
                  <a:pt x="1200" y="943"/>
                  <a:pt x="1209" y="943"/>
                </a:cubicBezTo>
                <a:lnTo>
                  <a:pt x="1225" y="943"/>
                </a:lnTo>
                <a:lnTo>
                  <a:pt x="1257" y="943"/>
                </a:lnTo>
                <a:lnTo>
                  <a:pt x="1272" y="943"/>
                </a:lnTo>
                <a:cubicBezTo>
                  <a:pt x="1281" y="943"/>
                  <a:pt x="1294" y="948"/>
                  <a:pt x="1299" y="954"/>
                </a:cubicBezTo>
                <a:lnTo>
                  <a:pt x="1514" y="1168"/>
                </a:lnTo>
                <a:cubicBezTo>
                  <a:pt x="1519" y="1174"/>
                  <a:pt x="1524" y="1186"/>
                  <a:pt x="1524" y="1195"/>
                </a:cubicBezTo>
                <a:lnTo>
                  <a:pt x="1524" y="1211"/>
                </a:lnTo>
                <a:lnTo>
                  <a:pt x="1524" y="1243"/>
                </a:lnTo>
                <a:lnTo>
                  <a:pt x="1524" y="1257"/>
                </a:lnTo>
                <a:cubicBezTo>
                  <a:pt x="1526" y="1266"/>
                  <a:pt x="1521" y="1279"/>
                  <a:pt x="1514" y="1284"/>
                </a:cubicBezTo>
                <a:close/>
                <a:moveTo>
                  <a:pt x="1343" y="1227"/>
                </a:moveTo>
                <a:cubicBezTo>
                  <a:pt x="1343" y="1218"/>
                  <a:pt x="1338" y="1205"/>
                  <a:pt x="1332" y="1200"/>
                </a:cubicBezTo>
                <a:lnTo>
                  <a:pt x="1271" y="1139"/>
                </a:lnTo>
                <a:cubicBezTo>
                  <a:pt x="1265" y="1133"/>
                  <a:pt x="1253" y="1128"/>
                  <a:pt x="1244" y="1128"/>
                </a:cubicBezTo>
                <a:lnTo>
                  <a:pt x="1242" y="1128"/>
                </a:lnTo>
                <a:cubicBezTo>
                  <a:pt x="1234" y="1128"/>
                  <a:pt x="1221" y="1133"/>
                  <a:pt x="1216" y="1139"/>
                </a:cubicBezTo>
                <a:lnTo>
                  <a:pt x="1154" y="1200"/>
                </a:lnTo>
                <a:cubicBezTo>
                  <a:pt x="1147" y="1207"/>
                  <a:pt x="1144" y="1220"/>
                  <a:pt x="1144" y="1227"/>
                </a:cubicBezTo>
                <a:lnTo>
                  <a:pt x="1144" y="1228"/>
                </a:lnTo>
                <a:cubicBezTo>
                  <a:pt x="1144" y="1237"/>
                  <a:pt x="1149" y="1249"/>
                  <a:pt x="1154" y="1254"/>
                </a:cubicBezTo>
                <a:lnTo>
                  <a:pt x="1216" y="1316"/>
                </a:lnTo>
                <a:cubicBezTo>
                  <a:pt x="1221" y="1321"/>
                  <a:pt x="1234" y="1326"/>
                  <a:pt x="1242" y="1326"/>
                </a:cubicBezTo>
                <a:lnTo>
                  <a:pt x="1244" y="1326"/>
                </a:lnTo>
                <a:cubicBezTo>
                  <a:pt x="1253" y="1326"/>
                  <a:pt x="1265" y="1321"/>
                  <a:pt x="1271" y="1316"/>
                </a:cubicBezTo>
                <a:lnTo>
                  <a:pt x="1332" y="1254"/>
                </a:lnTo>
                <a:cubicBezTo>
                  <a:pt x="1338" y="1247"/>
                  <a:pt x="1343" y="1237"/>
                  <a:pt x="1343" y="1228"/>
                </a:cubicBezTo>
                <a:lnTo>
                  <a:pt x="1343" y="1227"/>
                </a:lnTo>
                <a:close/>
                <a:moveTo>
                  <a:pt x="370" y="583"/>
                </a:moveTo>
                <a:lnTo>
                  <a:pt x="887" y="881"/>
                </a:lnTo>
                <a:cubicBezTo>
                  <a:pt x="915" y="897"/>
                  <a:pt x="945" y="904"/>
                  <a:pt x="975" y="901"/>
                </a:cubicBezTo>
                <a:cubicBezTo>
                  <a:pt x="1054" y="895"/>
                  <a:pt x="1116" y="828"/>
                  <a:pt x="1116" y="749"/>
                </a:cubicBezTo>
                <a:lnTo>
                  <a:pt x="1116" y="152"/>
                </a:lnTo>
                <a:cubicBezTo>
                  <a:pt x="1116" y="67"/>
                  <a:pt x="1047" y="0"/>
                  <a:pt x="964" y="0"/>
                </a:cubicBezTo>
                <a:cubicBezTo>
                  <a:pt x="879" y="0"/>
                  <a:pt x="812" y="69"/>
                  <a:pt x="812" y="152"/>
                </a:cubicBezTo>
                <a:lnTo>
                  <a:pt x="812" y="487"/>
                </a:lnTo>
                <a:lnTo>
                  <a:pt x="523" y="319"/>
                </a:lnTo>
                <a:cubicBezTo>
                  <a:pt x="451" y="277"/>
                  <a:pt x="358" y="302"/>
                  <a:pt x="316" y="376"/>
                </a:cubicBezTo>
                <a:cubicBezTo>
                  <a:pt x="273" y="450"/>
                  <a:pt x="298" y="543"/>
                  <a:pt x="370" y="583"/>
                </a:cubicBezTo>
                <a:close/>
                <a:moveTo>
                  <a:pt x="1505" y="902"/>
                </a:moveTo>
                <a:cubicBezTo>
                  <a:pt x="1535" y="904"/>
                  <a:pt x="1565" y="899"/>
                  <a:pt x="1593" y="883"/>
                </a:cubicBezTo>
                <a:lnTo>
                  <a:pt x="2109" y="585"/>
                </a:lnTo>
                <a:cubicBezTo>
                  <a:pt x="2182" y="543"/>
                  <a:pt x="2206" y="450"/>
                  <a:pt x="2166" y="377"/>
                </a:cubicBezTo>
                <a:cubicBezTo>
                  <a:pt x="2124" y="305"/>
                  <a:pt x="2030" y="280"/>
                  <a:pt x="1958" y="321"/>
                </a:cubicBezTo>
                <a:lnTo>
                  <a:pt x="1669" y="488"/>
                </a:lnTo>
                <a:lnTo>
                  <a:pt x="1669" y="153"/>
                </a:lnTo>
                <a:cubicBezTo>
                  <a:pt x="1669" y="69"/>
                  <a:pt x="1600" y="2"/>
                  <a:pt x="1517" y="2"/>
                </a:cubicBezTo>
                <a:cubicBezTo>
                  <a:pt x="1433" y="2"/>
                  <a:pt x="1366" y="71"/>
                  <a:pt x="1366" y="153"/>
                </a:cubicBezTo>
                <a:lnTo>
                  <a:pt x="1366" y="751"/>
                </a:lnTo>
                <a:cubicBezTo>
                  <a:pt x="1366" y="830"/>
                  <a:pt x="1428" y="897"/>
                  <a:pt x="1505" y="902"/>
                </a:cubicBezTo>
                <a:close/>
                <a:moveTo>
                  <a:pt x="976" y="1550"/>
                </a:moveTo>
                <a:cubicBezTo>
                  <a:pt x="946" y="1548"/>
                  <a:pt x="916" y="1553"/>
                  <a:pt x="888" y="1569"/>
                </a:cubicBezTo>
                <a:lnTo>
                  <a:pt x="372" y="1867"/>
                </a:lnTo>
                <a:cubicBezTo>
                  <a:pt x="300" y="1909"/>
                  <a:pt x="275" y="2003"/>
                  <a:pt x="316" y="2075"/>
                </a:cubicBezTo>
                <a:cubicBezTo>
                  <a:pt x="358" y="2147"/>
                  <a:pt x="451" y="2172"/>
                  <a:pt x="523" y="2130"/>
                </a:cubicBezTo>
                <a:lnTo>
                  <a:pt x="812" y="1962"/>
                </a:lnTo>
                <a:lnTo>
                  <a:pt x="812" y="2297"/>
                </a:lnTo>
                <a:cubicBezTo>
                  <a:pt x="812" y="2382"/>
                  <a:pt x="881" y="2449"/>
                  <a:pt x="964" y="2449"/>
                </a:cubicBezTo>
                <a:cubicBezTo>
                  <a:pt x="1049" y="2449"/>
                  <a:pt x="1116" y="2380"/>
                  <a:pt x="1116" y="2297"/>
                </a:cubicBezTo>
                <a:lnTo>
                  <a:pt x="1116" y="1700"/>
                </a:lnTo>
                <a:cubicBezTo>
                  <a:pt x="1117" y="1622"/>
                  <a:pt x="1056" y="1557"/>
                  <a:pt x="976" y="1550"/>
                </a:cubicBezTo>
                <a:close/>
                <a:moveTo>
                  <a:pt x="835" y="1271"/>
                </a:moveTo>
                <a:cubicBezTo>
                  <a:pt x="841" y="1256"/>
                  <a:pt x="842" y="1239"/>
                  <a:pt x="842" y="1223"/>
                </a:cubicBezTo>
                <a:cubicBezTo>
                  <a:pt x="842" y="1211"/>
                  <a:pt x="841" y="1198"/>
                  <a:pt x="837" y="1188"/>
                </a:cubicBezTo>
                <a:cubicBezTo>
                  <a:pt x="827" y="1151"/>
                  <a:pt x="802" y="1117"/>
                  <a:pt x="767" y="1096"/>
                </a:cubicBezTo>
                <a:lnTo>
                  <a:pt x="250" y="797"/>
                </a:lnTo>
                <a:cubicBezTo>
                  <a:pt x="178" y="754"/>
                  <a:pt x="85" y="779"/>
                  <a:pt x="42" y="853"/>
                </a:cubicBezTo>
                <a:cubicBezTo>
                  <a:pt x="0" y="925"/>
                  <a:pt x="25" y="1019"/>
                  <a:pt x="99" y="1061"/>
                </a:cubicBezTo>
                <a:lnTo>
                  <a:pt x="388" y="1228"/>
                </a:lnTo>
                <a:lnTo>
                  <a:pt x="99" y="1395"/>
                </a:lnTo>
                <a:cubicBezTo>
                  <a:pt x="27" y="1437"/>
                  <a:pt x="2" y="1530"/>
                  <a:pt x="42" y="1603"/>
                </a:cubicBezTo>
                <a:cubicBezTo>
                  <a:pt x="85" y="1675"/>
                  <a:pt x="178" y="1700"/>
                  <a:pt x="250" y="1659"/>
                </a:cubicBezTo>
                <a:lnTo>
                  <a:pt x="767" y="1361"/>
                </a:lnTo>
                <a:cubicBezTo>
                  <a:pt x="802" y="1338"/>
                  <a:pt x="825" y="1307"/>
                  <a:pt x="835" y="1271"/>
                </a:cubicBezTo>
                <a:close/>
                <a:moveTo>
                  <a:pt x="7251" y="379"/>
                </a:moveTo>
                <a:lnTo>
                  <a:pt x="7237" y="379"/>
                </a:lnTo>
                <a:cubicBezTo>
                  <a:pt x="7235" y="379"/>
                  <a:pt x="7233" y="379"/>
                  <a:pt x="7231" y="379"/>
                </a:cubicBezTo>
                <a:cubicBezTo>
                  <a:pt x="7229" y="379"/>
                  <a:pt x="7228" y="379"/>
                  <a:pt x="7226" y="379"/>
                </a:cubicBezTo>
                <a:cubicBezTo>
                  <a:pt x="7189" y="379"/>
                  <a:pt x="7154" y="383"/>
                  <a:pt x="7120" y="395"/>
                </a:cubicBezTo>
                <a:cubicBezTo>
                  <a:pt x="7087" y="405"/>
                  <a:pt x="7057" y="423"/>
                  <a:pt x="7034" y="451"/>
                </a:cubicBezTo>
                <a:lnTo>
                  <a:pt x="7034" y="451"/>
                </a:lnTo>
                <a:lnTo>
                  <a:pt x="7034" y="451"/>
                </a:lnTo>
                <a:lnTo>
                  <a:pt x="7034" y="451"/>
                </a:lnTo>
                <a:cubicBezTo>
                  <a:pt x="7009" y="478"/>
                  <a:pt x="6993" y="511"/>
                  <a:pt x="6985" y="546"/>
                </a:cubicBezTo>
                <a:cubicBezTo>
                  <a:pt x="6974" y="583"/>
                  <a:pt x="6970" y="624"/>
                  <a:pt x="6970" y="672"/>
                </a:cubicBezTo>
                <a:lnTo>
                  <a:pt x="6970" y="763"/>
                </a:lnTo>
                <a:lnTo>
                  <a:pt x="6870" y="763"/>
                </a:lnTo>
                <a:cubicBezTo>
                  <a:pt x="6835" y="763"/>
                  <a:pt x="6807" y="791"/>
                  <a:pt x="6807" y="825"/>
                </a:cubicBezTo>
                <a:cubicBezTo>
                  <a:pt x="6807" y="842"/>
                  <a:pt x="6814" y="860"/>
                  <a:pt x="6824" y="872"/>
                </a:cubicBezTo>
                <a:cubicBezTo>
                  <a:pt x="6836" y="885"/>
                  <a:pt x="6852" y="892"/>
                  <a:pt x="6870" y="894"/>
                </a:cubicBezTo>
                <a:lnTo>
                  <a:pt x="6970" y="894"/>
                </a:lnTo>
                <a:lnTo>
                  <a:pt x="6970" y="1634"/>
                </a:lnTo>
                <a:lnTo>
                  <a:pt x="6970" y="1636"/>
                </a:lnTo>
                <a:cubicBezTo>
                  <a:pt x="6970" y="1654"/>
                  <a:pt x="6977" y="1670"/>
                  <a:pt x="6990" y="1682"/>
                </a:cubicBezTo>
                <a:cubicBezTo>
                  <a:pt x="7002" y="1693"/>
                  <a:pt x="7018" y="1700"/>
                  <a:pt x="7036" y="1700"/>
                </a:cubicBezTo>
                <a:cubicBezTo>
                  <a:pt x="7069" y="1700"/>
                  <a:pt x="7097" y="1671"/>
                  <a:pt x="7097" y="1636"/>
                </a:cubicBezTo>
                <a:lnTo>
                  <a:pt x="7097" y="894"/>
                </a:lnTo>
                <a:lnTo>
                  <a:pt x="7205" y="894"/>
                </a:lnTo>
                <a:cubicBezTo>
                  <a:pt x="7222" y="892"/>
                  <a:pt x="7238" y="885"/>
                  <a:pt x="7251" y="874"/>
                </a:cubicBezTo>
                <a:cubicBezTo>
                  <a:pt x="7263" y="862"/>
                  <a:pt x="7270" y="846"/>
                  <a:pt x="7270" y="828"/>
                </a:cubicBezTo>
                <a:lnTo>
                  <a:pt x="7270" y="827"/>
                </a:lnTo>
                <a:cubicBezTo>
                  <a:pt x="7270" y="793"/>
                  <a:pt x="7242" y="765"/>
                  <a:pt x="7207" y="765"/>
                </a:cubicBezTo>
                <a:lnTo>
                  <a:pt x="7097" y="765"/>
                </a:lnTo>
                <a:lnTo>
                  <a:pt x="7097" y="673"/>
                </a:lnTo>
                <a:cubicBezTo>
                  <a:pt x="7097" y="633"/>
                  <a:pt x="7103" y="603"/>
                  <a:pt x="7108" y="582"/>
                </a:cubicBezTo>
                <a:cubicBezTo>
                  <a:pt x="7113" y="561"/>
                  <a:pt x="7122" y="546"/>
                  <a:pt x="7129" y="538"/>
                </a:cubicBezTo>
                <a:cubicBezTo>
                  <a:pt x="7136" y="531"/>
                  <a:pt x="7145" y="524"/>
                  <a:pt x="7161" y="518"/>
                </a:cubicBezTo>
                <a:cubicBezTo>
                  <a:pt x="7177" y="513"/>
                  <a:pt x="7196" y="509"/>
                  <a:pt x="7224" y="509"/>
                </a:cubicBezTo>
                <a:lnTo>
                  <a:pt x="7228" y="509"/>
                </a:lnTo>
                <a:cubicBezTo>
                  <a:pt x="7229" y="509"/>
                  <a:pt x="7231" y="509"/>
                  <a:pt x="7233" y="509"/>
                </a:cubicBezTo>
                <a:cubicBezTo>
                  <a:pt x="7235" y="509"/>
                  <a:pt x="7237" y="509"/>
                  <a:pt x="7238" y="509"/>
                </a:cubicBezTo>
                <a:lnTo>
                  <a:pt x="7247" y="509"/>
                </a:lnTo>
                <a:lnTo>
                  <a:pt x="7252" y="509"/>
                </a:lnTo>
                <a:cubicBezTo>
                  <a:pt x="7288" y="509"/>
                  <a:pt x="7318" y="481"/>
                  <a:pt x="7318" y="444"/>
                </a:cubicBezTo>
                <a:cubicBezTo>
                  <a:pt x="7314" y="409"/>
                  <a:pt x="7286" y="379"/>
                  <a:pt x="7251" y="379"/>
                </a:cubicBezTo>
                <a:close/>
                <a:moveTo>
                  <a:pt x="9482" y="862"/>
                </a:moveTo>
                <a:cubicBezTo>
                  <a:pt x="9494" y="850"/>
                  <a:pt x="9501" y="832"/>
                  <a:pt x="9501" y="816"/>
                </a:cubicBezTo>
                <a:cubicBezTo>
                  <a:pt x="9501" y="800"/>
                  <a:pt x="9494" y="784"/>
                  <a:pt x="9482" y="772"/>
                </a:cubicBez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cubicBezTo>
                  <a:pt x="9469" y="760"/>
                  <a:pt x="9454" y="753"/>
                  <a:pt x="9438" y="753"/>
                </a:cubicBezTo>
                <a:cubicBezTo>
                  <a:pt x="9423" y="753"/>
                  <a:pt x="9406" y="760"/>
                  <a:pt x="9393" y="772"/>
                </a:cubicBezTo>
                <a:lnTo>
                  <a:pt x="8895" y="1256"/>
                </a:lnTo>
                <a:lnTo>
                  <a:pt x="8895" y="441"/>
                </a:lnTo>
                <a:cubicBezTo>
                  <a:pt x="8895" y="405"/>
                  <a:pt x="8865" y="377"/>
                  <a:pt x="8830" y="377"/>
                </a:cubicBezTo>
                <a:cubicBezTo>
                  <a:pt x="8812" y="377"/>
                  <a:pt x="8796" y="384"/>
                  <a:pt x="8785" y="397"/>
                </a:cubicBezTo>
                <a:cubicBezTo>
                  <a:pt x="8775" y="407"/>
                  <a:pt x="8766" y="425"/>
                  <a:pt x="8766" y="441"/>
                </a:cubicBezTo>
                <a:lnTo>
                  <a:pt x="8766" y="1634"/>
                </a:lnTo>
                <a:cubicBezTo>
                  <a:pt x="8766" y="1652"/>
                  <a:pt x="8773" y="1668"/>
                  <a:pt x="8785" y="1679"/>
                </a:cubicBezTo>
                <a:cubicBezTo>
                  <a:pt x="8796" y="1689"/>
                  <a:pt x="8814" y="1698"/>
                  <a:pt x="8830" y="1698"/>
                </a:cubicBezTo>
                <a:cubicBezTo>
                  <a:pt x="8867" y="1698"/>
                  <a:pt x="8895" y="1670"/>
                  <a:pt x="8895" y="1634"/>
                </a:cubicBezTo>
                <a:lnTo>
                  <a:pt x="8895" y="1437"/>
                </a:lnTo>
                <a:lnTo>
                  <a:pt x="9057" y="1275"/>
                </a:lnTo>
                <a:lnTo>
                  <a:pt x="9388" y="1673"/>
                </a:lnTo>
                <a:cubicBezTo>
                  <a:pt x="9395" y="1682"/>
                  <a:pt x="9402" y="1690"/>
                  <a:pt x="9411" y="1693"/>
                </a:cubicBezTo>
                <a:cubicBezTo>
                  <a:pt x="9420" y="1697"/>
                  <a:pt x="9430" y="1698"/>
                  <a:pt x="9438" y="1698"/>
                </a:cubicBezTo>
                <a:cubicBezTo>
                  <a:pt x="9448" y="1698"/>
                  <a:pt x="9466" y="1696"/>
                  <a:pt x="9480" y="1684"/>
                </a:cubicBezTo>
                <a:lnTo>
                  <a:pt x="9480" y="1684"/>
                </a:lnTo>
                <a:lnTo>
                  <a:pt x="9480" y="1684"/>
                </a:lnTo>
                <a:cubicBezTo>
                  <a:pt x="9494" y="1671"/>
                  <a:pt x="9501" y="1654"/>
                  <a:pt x="9501" y="1636"/>
                </a:cubicBezTo>
                <a:cubicBezTo>
                  <a:pt x="9501" y="1622"/>
                  <a:pt x="9496" y="1606"/>
                  <a:pt x="9485" y="1594"/>
                </a:cubicBezTo>
                <a:lnTo>
                  <a:pt x="9485" y="1594"/>
                </a:lnTo>
                <a:lnTo>
                  <a:pt x="9149" y="1186"/>
                </a:lnTo>
                <a:lnTo>
                  <a:pt x="9482" y="862"/>
                </a:lnTo>
                <a:close/>
                <a:moveTo>
                  <a:pt x="8581" y="779"/>
                </a:moveTo>
                <a:cubicBezTo>
                  <a:pt x="8593" y="790"/>
                  <a:pt x="8600" y="807"/>
                  <a:pt x="8600" y="825"/>
                </a:cubicBezTo>
                <a:lnTo>
                  <a:pt x="8600" y="1633"/>
                </a:lnTo>
                <a:cubicBezTo>
                  <a:pt x="8600" y="1650"/>
                  <a:pt x="8593" y="1666"/>
                  <a:pt x="8581" y="1677"/>
                </a:cubicBezTo>
                <a:cubicBezTo>
                  <a:pt x="8569" y="1687"/>
                  <a:pt x="8553" y="1696"/>
                  <a:pt x="8537" y="1696"/>
                </a:cubicBezTo>
                <a:cubicBezTo>
                  <a:pt x="8519" y="1696"/>
                  <a:pt x="8504" y="1689"/>
                  <a:pt x="8493" y="1677"/>
                </a:cubicBezTo>
                <a:cubicBezTo>
                  <a:pt x="8481" y="1666"/>
                  <a:pt x="8474" y="1650"/>
                  <a:pt x="8474" y="1633"/>
                </a:cubicBezTo>
                <a:lnTo>
                  <a:pt x="8474" y="1553"/>
                </a:lnTo>
                <a:cubicBezTo>
                  <a:pt x="8394" y="1640"/>
                  <a:pt x="8281" y="1696"/>
                  <a:pt x="8156" y="1696"/>
                </a:cubicBezTo>
                <a:cubicBezTo>
                  <a:pt x="8033" y="1696"/>
                  <a:pt x="7920" y="1643"/>
                  <a:pt x="7841" y="1557"/>
                </a:cubicBezTo>
                <a:cubicBezTo>
                  <a:pt x="7760" y="1472"/>
                  <a:pt x="7712" y="1354"/>
                  <a:pt x="7712" y="1228"/>
                </a:cubicBezTo>
                <a:cubicBezTo>
                  <a:pt x="7712" y="1100"/>
                  <a:pt x="7762" y="983"/>
                  <a:pt x="7841" y="899"/>
                </a:cubicBezTo>
                <a:cubicBezTo>
                  <a:pt x="7920" y="814"/>
                  <a:pt x="8033" y="760"/>
                  <a:pt x="8156" y="760"/>
                </a:cubicBezTo>
                <a:cubicBezTo>
                  <a:pt x="8281" y="760"/>
                  <a:pt x="8394" y="814"/>
                  <a:pt x="8474" y="901"/>
                </a:cubicBezTo>
                <a:lnTo>
                  <a:pt x="8474" y="823"/>
                </a:lnTo>
                <a:cubicBezTo>
                  <a:pt x="8474" y="805"/>
                  <a:pt x="8481" y="790"/>
                  <a:pt x="8493" y="777"/>
                </a:cubicBezTo>
                <a:cubicBezTo>
                  <a:pt x="8505" y="767"/>
                  <a:pt x="8521" y="760"/>
                  <a:pt x="8537" y="760"/>
                </a:cubicBezTo>
                <a:cubicBezTo>
                  <a:pt x="8555" y="761"/>
                  <a:pt x="8570" y="768"/>
                  <a:pt x="8581" y="779"/>
                </a:cubicBezTo>
                <a:close/>
                <a:moveTo>
                  <a:pt x="8474" y="1230"/>
                </a:moveTo>
                <a:cubicBezTo>
                  <a:pt x="8474" y="1135"/>
                  <a:pt x="8437" y="1049"/>
                  <a:pt x="8380" y="987"/>
                </a:cubicBezTo>
                <a:cubicBezTo>
                  <a:pt x="8322" y="925"/>
                  <a:pt x="8243" y="888"/>
                  <a:pt x="8156" y="888"/>
                </a:cubicBezTo>
                <a:cubicBezTo>
                  <a:pt x="8070" y="888"/>
                  <a:pt x="7992" y="925"/>
                  <a:pt x="7933" y="987"/>
                </a:cubicBezTo>
                <a:cubicBezTo>
                  <a:pt x="7875" y="1049"/>
                  <a:pt x="7837" y="1135"/>
                  <a:pt x="7837" y="1230"/>
                </a:cubicBezTo>
                <a:cubicBezTo>
                  <a:pt x="7837" y="1324"/>
                  <a:pt x="7874" y="1411"/>
                  <a:pt x="7933" y="1472"/>
                </a:cubicBezTo>
                <a:cubicBezTo>
                  <a:pt x="7991" y="1534"/>
                  <a:pt x="8070" y="1571"/>
                  <a:pt x="8156" y="1571"/>
                </a:cubicBezTo>
                <a:cubicBezTo>
                  <a:pt x="8243" y="1571"/>
                  <a:pt x="8322" y="1534"/>
                  <a:pt x="8380" y="1472"/>
                </a:cubicBezTo>
                <a:cubicBezTo>
                  <a:pt x="8437" y="1409"/>
                  <a:pt x="8474" y="1324"/>
                  <a:pt x="8474" y="1230"/>
                </a:cubicBezTo>
                <a:close/>
                <a:moveTo>
                  <a:pt x="3348" y="1207"/>
                </a:moveTo>
                <a:cubicBezTo>
                  <a:pt x="3297" y="1183"/>
                  <a:pt x="3239" y="1165"/>
                  <a:pt x="3181" y="1146"/>
                </a:cubicBezTo>
                <a:cubicBezTo>
                  <a:pt x="3128" y="1128"/>
                  <a:pt x="3073" y="1112"/>
                  <a:pt x="3035" y="1091"/>
                </a:cubicBezTo>
                <a:cubicBezTo>
                  <a:pt x="3015" y="1080"/>
                  <a:pt x="2999" y="1070"/>
                  <a:pt x="2991" y="1057"/>
                </a:cubicBezTo>
                <a:cubicBezTo>
                  <a:pt x="2980" y="1045"/>
                  <a:pt x="2976" y="1033"/>
                  <a:pt x="2975" y="1015"/>
                </a:cubicBezTo>
                <a:cubicBezTo>
                  <a:pt x="2975" y="992"/>
                  <a:pt x="2982" y="973"/>
                  <a:pt x="2992" y="955"/>
                </a:cubicBezTo>
                <a:cubicBezTo>
                  <a:pt x="3010" y="931"/>
                  <a:pt x="3038" y="911"/>
                  <a:pt x="3072" y="899"/>
                </a:cubicBezTo>
                <a:cubicBezTo>
                  <a:pt x="3103" y="887"/>
                  <a:pt x="3137" y="879"/>
                  <a:pt x="3162" y="879"/>
                </a:cubicBezTo>
                <a:cubicBezTo>
                  <a:pt x="3234" y="879"/>
                  <a:pt x="3280" y="904"/>
                  <a:pt x="3315" y="929"/>
                </a:cubicBezTo>
                <a:cubicBezTo>
                  <a:pt x="3332" y="941"/>
                  <a:pt x="3347" y="954"/>
                  <a:pt x="3361" y="964"/>
                </a:cubicBezTo>
                <a:cubicBezTo>
                  <a:pt x="3368" y="969"/>
                  <a:pt x="3375" y="975"/>
                  <a:pt x="3382" y="978"/>
                </a:cubicBezTo>
                <a:cubicBezTo>
                  <a:pt x="3389" y="982"/>
                  <a:pt x="3398" y="985"/>
                  <a:pt x="3406" y="985"/>
                </a:cubicBezTo>
                <a:cubicBezTo>
                  <a:pt x="3412" y="985"/>
                  <a:pt x="3419" y="983"/>
                  <a:pt x="3424" y="982"/>
                </a:cubicBezTo>
                <a:cubicBezTo>
                  <a:pt x="3429" y="980"/>
                  <a:pt x="3435" y="976"/>
                  <a:pt x="3440" y="971"/>
                </a:cubicBezTo>
                <a:cubicBezTo>
                  <a:pt x="3445" y="968"/>
                  <a:pt x="3449" y="962"/>
                  <a:pt x="3452" y="955"/>
                </a:cubicBezTo>
                <a:cubicBezTo>
                  <a:pt x="3454" y="950"/>
                  <a:pt x="3456" y="943"/>
                  <a:pt x="3456" y="938"/>
                </a:cubicBezTo>
                <a:cubicBezTo>
                  <a:pt x="3456" y="927"/>
                  <a:pt x="3452" y="916"/>
                  <a:pt x="3447" y="906"/>
                </a:cubicBezTo>
                <a:cubicBezTo>
                  <a:pt x="3438" y="888"/>
                  <a:pt x="3422" y="872"/>
                  <a:pt x="3403" y="855"/>
                </a:cubicBezTo>
                <a:cubicBezTo>
                  <a:pt x="3375" y="830"/>
                  <a:pt x="3337" y="805"/>
                  <a:pt x="3297" y="788"/>
                </a:cubicBezTo>
                <a:cubicBezTo>
                  <a:pt x="3256" y="770"/>
                  <a:pt x="3214" y="758"/>
                  <a:pt x="3174" y="758"/>
                </a:cubicBezTo>
                <a:cubicBezTo>
                  <a:pt x="3079" y="758"/>
                  <a:pt x="3001" y="779"/>
                  <a:pt x="2943" y="820"/>
                </a:cubicBezTo>
                <a:cubicBezTo>
                  <a:pt x="2913" y="841"/>
                  <a:pt x="2887" y="864"/>
                  <a:pt x="2869" y="894"/>
                </a:cubicBezTo>
                <a:cubicBezTo>
                  <a:pt x="2850" y="925"/>
                  <a:pt x="2839" y="964"/>
                  <a:pt x="2839" y="1013"/>
                </a:cubicBezTo>
                <a:cubicBezTo>
                  <a:pt x="2839" y="1015"/>
                  <a:pt x="2839" y="1019"/>
                  <a:pt x="2839" y="1020"/>
                </a:cubicBezTo>
                <a:cubicBezTo>
                  <a:pt x="2839" y="1070"/>
                  <a:pt x="2855" y="1109"/>
                  <a:pt x="2880" y="1140"/>
                </a:cubicBezTo>
                <a:cubicBezTo>
                  <a:pt x="2917" y="1188"/>
                  <a:pt x="2973" y="1215"/>
                  <a:pt x="3028" y="1235"/>
                </a:cubicBezTo>
                <a:cubicBezTo>
                  <a:pt x="3082" y="1254"/>
                  <a:pt x="3137" y="1266"/>
                  <a:pt x="3170" y="1279"/>
                </a:cubicBezTo>
                <a:cubicBezTo>
                  <a:pt x="3218" y="1294"/>
                  <a:pt x="3271" y="1312"/>
                  <a:pt x="3308" y="1335"/>
                </a:cubicBezTo>
                <a:cubicBezTo>
                  <a:pt x="3327" y="1347"/>
                  <a:pt x="3341" y="1360"/>
                  <a:pt x="3352" y="1374"/>
                </a:cubicBezTo>
                <a:cubicBezTo>
                  <a:pt x="3362" y="1388"/>
                  <a:pt x="3368" y="1404"/>
                  <a:pt x="3368" y="1421"/>
                </a:cubicBezTo>
                <a:lnTo>
                  <a:pt x="3368" y="1423"/>
                </a:lnTo>
                <a:cubicBezTo>
                  <a:pt x="3368" y="1449"/>
                  <a:pt x="3359" y="1471"/>
                  <a:pt x="3347" y="1490"/>
                </a:cubicBezTo>
                <a:cubicBezTo>
                  <a:pt x="3327" y="1516"/>
                  <a:pt x="3294" y="1538"/>
                  <a:pt x="3258" y="1550"/>
                </a:cubicBezTo>
                <a:cubicBezTo>
                  <a:pt x="3223" y="1562"/>
                  <a:pt x="3188" y="1568"/>
                  <a:pt x="3163" y="1568"/>
                </a:cubicBezTo>
                <a:cubicBezTo>
                  <a:pt x="3080" y="1568"/>
                  <a:pt x="3026" y="1548"/>
                  <a:pt x="2985" y="1527"/>
                </a:cubicBezTo>
                <a:cubicBezTo>
                  <a:pt x="2966" y="1516"/>
                  <a:pt x="2948" y="1508"/>
                  <a:pt x="2934" y="1499"/>
                </a:cubicBezTo>
                <a:cubicBezTo>
                  <a:pt x="2927" y="1495"/>
                  <a:pt x="2920" y="1492"/>
                  <a:pt x="2913" y="1488"/>
                </a:cubicBezTo>
                <a:cubicBezTo>
                  <a:pt x="2906" y="1485"/>
                  <a:pt x="2899" y="1483"/>
                  <a:pt x="2890" y="1483"/>
                </a:cubicBezTo>
                <a:cubicBezTo>
                  <a:pt x="2885" y="1483"/>
                  <a:pt x="2880" y="1483"/>
                  <a:pt x="2874" y="1486"/>
                </a:cubicBezTo>
                <a:cubicBezTo>
                  <a:pt x="2869" y="1488"/>
                  <a:pt x="2864" y="1492"/>
                  <a:pt x="2860" y="1495"/>
                </a:cubicBezTo>
                <a:cubicBezTo>
                  <a:pt x="2855" y="1501"/>
                  <a:pt x="2850" y="1506"/>
                  <a:pt x="2846" y="1513"/>
                </a:cubicBezTo>
                <a:cubicBezTo>
                  <a:pt x="2843" y="1520"/>
                  <a:pt x="2841" y="1527"/>
                  <a:pt x="2841" y="1534"/>
                </a:cubicBezTo>
                <a:cubicBezTo>
                  <a:pt x="2841" y="1546"/>
                  <a:pt x="2846" y="1559"/>
                  <a:pt x="2851" y="1568"/>
                </a:cubicBezTo>
                <a:cubicBezTo>
                  <a:pt x="2862" y="1582"/>
                  <a:pt x="2878" y="1596"/>
                  <a:pt x="2895" y="1610"/>
                </a:cubicBezTo>
                <a:cubicBezTo>
                  <a:pt x="2915" y="1622"/>
                  <a:pt x="2938" y="1636"/>
                  <a:pt x="2966" y="1649"/>
                </a:cubicBezTo>
                <a:cubicBezTo>
                  <a:pt x="3026" y="1677"/>
                  <a:pt x="3103" y="1691"/>
                  <a:pt x="3162" y="1693"/>
                </a:cubicBezTo>
                <a:lnTo>
                  <a:pt x="3162" y="1693"/>
                </a:lnTo>
                <a:cubicBezTo>
                  <a:pt x="3253" y="1693"/>
                  <a:pt x="3331" y="1671"/>
                  <a:pt x="3398" y="1622"/>
                </a:cubicBezTo>
                <a:lnTo>
                  <a:pt x="3398" y="1622"/>
                </a:lnTo>
                <a:lnTo>
                  <a:pt x="3398" y="1622"/>
                </a:lnTo>
                <a:cubicBezTo>
                  <a:pt x="3463" y="1573"/>
                  <a:pt x="3503" y="1501"/>
                  <a:pt x="3503" y="1419"/>
                </a:cubicBezTo>
                <a:cubicBezTo>
                  <a:pt x="3503" y="1375"/>
                  <a:pt x="3493" y="1337"/>
                  <a:pt x="3475" y="1305"/>
                </a:cubicBezTo>
                <a:cubicBezTo>
                  <a:pt x="3445" y="1261"/>
                  <a:pt x="3399" y="1232"/>
                  <a:pt x="3348" y="1207"/>
                </a:cubicBezTo>
                <a:close/>
                <a:moveTo>
                  <a:pt x="7513" y="377"/>
                </a:moveTo>
                <a:cubicBezTo>
                  <a:pt x="7496" y="377"/>
                  <a:pt x="7480" y="384"/>
                  <a:pt x="7469" y="397"/>
                </a:cubicBezTo>
                <a:cubicBezTo>
                  <a:pt x="7457" y="407"/>
                  <a:pt x="7450" y="425"/>
                  <a:pt x="7450" y="441"/>
                </a:cubicBezTo>
                <a:lnTo>
                  <a:pt x="7450" y="1634"/>
                </a:lnTo>
                <a:cubicBezTo>
                  <a:pt x="7450" y="1652"/>
                  <a:pt x="7457" y="1668"/>
                  <a:pt x="7469" y="1679"/>
                </a:cubicBezTo>
                <a:cubicBezTo>
                  <a:pt x="7481" y="1689"/>
                  <a:pt x="7497" y="1698"/>
                  <a:pt x="7513" y="1698"/>
                </a:cubicBezTo>
                <a:cubicBezTo>
                  <a:pt x="7550" y="1698"/>
                  <a:pt x="7578" y="1670"/>
                  <a:pt x="7578" y="1634"/>
                </a:cubicBezTo>
                <a:lnTo>
                  <a:pt x="7578" y="441"/>
                </a:lnTo>
                <a:cubicBezTo>
                  <a:pt x="7578" y="405"/>
                  <a:pt x="7548" y="377"/>
                  <a:pt x="7513" y="377"/>
                </a:cubicBezTo>
                <a:close/>
                <a:moveTo>
                  <a:pt x="10445" y="1200"/>
                </a:moveTo>
                <a:lnTo>
                  <a:pt x="10445" y="1207"/>
                </a:lnTo>
                <a:cubicBezTo>
                  <a:pt x="10445" y="1225"/>
                  <a:pt x="10438" y="1241"/>
                  <a:pt x="10426" y="1250"/>
                </a:cubicBezTo>
                <a:cubicBezTo>
                  <a:pt x="10414" y="1261"/>
                  <a:pt x="10398" y="1266"/>
                  <a:pt x="10382" y="1266"/>
                </a:cubicBezTo>
                <a:lnTo>
                  <a:pt x="9667" y="1266"/>
                </a:lnTo>
                <a:cubicBezTo>
                  <a:pt x="9684" y="1441"/>
                  <a:pt x="9823" y="1569"/>
                  <a:pt x="9991" y="1571"/>
                </a:cubicBezTo>
                <a:lnTo>
                  <a:pt x="10033" y="1571"/>
                </a:lnTo>
                <a:cubicBezTo>
                  <a:pt x="10088" y="1571"/>
                  <a:pt x="10142" y="1552"/>
                  <a:pt x="10188" y="1520"/>
                </a:cubicBezTo>
                <a:cubicBezTo>
                  <a:pt x="10236" y="1488"/>
                  <a:pt x="10276" y="1446"/>
                  <a:pt x="10305" y="1397"/>
                </a:cubicBezTo>
                <a:cubicBezTo>
                  <a:pt x="10310" y="1386"/>
                  <a:pt x="10319" y="1380"/>
                  <a:pt x="10327" y="1374"/>
                </a:cubicBezTo>
                <a:cubicBezTo>
                  <a:pt x="10336" y="1369"/>
                  <a:pt x="10347" y="1367"/>
                  <a:pt x="10357" y="1367"/>
                </a:cubicBezTo>
                <a:cubicBezTo>
                  <a:pt x="10368" y="1367"/>
                  <a:pt x="10380" y="1370"/>
                  <a:pt x="10389" y="1375"/>
                </a:cubicBezTo>
                <a:lnTo>
                  <a:pt x="10389" y="1375"/>
                </a:lnTo>
                <a:lnTo>
                  <a:pt x="10389" y="1375"/>
                </a:lnTo>
                <a:cubicBezTo>
                  <a:pt x="10407" y="1388"/>
                  <a:pt x="10419" y="1409"/>
                  <a:pt x="10419" y="1430"/>
                </a:cubicBezTo>
                <a:cubicBezTo>
                  <a:pt x="10419" y="1441"/>
                  <a:pt x="10416" y="1453"/>
                  <a:pt x="10410" y="1464"/>
                </a:cubicBezTo>
                <a:lnTo>
                  <a:pt x="10410" y="1464"/>
                </a:lnTo>
                <a:lnTo>
                  <a:pt x="10410" y="1464"/>
                </a:lnTo>
                <a:cubicBezTo>
                  <a:pt x="10370" y="1527"/>
                  <a:pt x="10315" y="1585"/>
                  <a:pt x="10252" y="1627"/>
                </a:cubicBezTo>
                <a:cubicBezTo>
                  <a:pt x="10186" y="1670"/>
                  <a:pt x="10112" y="1696"/>
                  <a:pt x="10031" y="1696"/>
                </a:cubicBezTo>
                <a:lnTo>
                  <a:pt x="9989" y="1696"/>
                </a:lnTo>
                <a:cubicBezTo>
                  <a:pt x="9864" y="1696"/>
                  <a:pt x="9749" y="1642"/>
                  <a:pt x="9668" y="1557"/>
                </a:cubicBezTo>
                <a:cubicBezTo>
                  <a:pt x="9587" y="1472"/>
                  <a:pt x="9536" y="1356"/>
                  <a:pt x="9536" y="1230"/>
                </a:cubicBezTo>
                <a:cubicBezTo>
                  <a:pt x="9536" y="1100"/>
                  <a:pt x="9587" y="983"/>
                  <a:pt x="9668" y="897"/>
                </a:cubicBezTo>
                <a:cubicBezTo>
                  <a:pt x="9751" y="813"/>
                  <a:pt x="9864" y="760"/>
                  <a:pt x="9991" y="760"/>
                </a:cubicBezTo>
                <a:cubicBezTo>
                  <a:pt x="10112" y="760"/>
                  <a:pt x="10220" y="807"/>
                  <a:pt x="10301" y="887"/>
                </a:cubicBezTo>
                <a:cubicBezTo>
                  <a:pt x="10382" y="966"/>
                  <a:pt x="10435" y="1075"/>
                  <a:pt x="10445" y="1200"/>
                </a:cubicBezTo>
                <a:close/>
                <a:moveTo>
                  <a:pt x="10305" y="1139"/>
                </a:moveTo>
                <a:cubicBezTo>
                  <a:pt x="10268" y="992"/>
                  <a:pt x="10139" y="887"/>
                  <a:pt x="9993" y="887"/>
                </a:cubicBezTo>
                <a:cubicBezTo>
                  <a:pt x="9841" y="887"/>
                  <a:pt x="9714" y="989"/>
                  <a:pt x="9675" y="1139"/>
                </a:cubicBezTo>
                <a:lnTo>
                  <a:pt x="10305" y="1139"/>
                </a:lnTo>
                <a:close/>
                <a:moveTo>
                  <a:pt x="4027" y="763"/>
                </a:moveTo>
                <a:cubicBezTo>
                  <a:pt x="3926" y="763"/>
                  <a:pt x="3836" y="802"/>
                  <a:pt x="3768" y="864"/>
                </a:cubicBezTo>
                <a:lnTo>
                  <a:pt x="3768" y="827"/>
                </a:lnTo>
                <a:cubicBezTo>
                  <a:pt x="3768" y="809"/>
                  <a:pt x="3761" y="793"/>
                  <a:pt x="3750" y="783"/>
                </a:cubicBezTo>
                <a:cubicBezTo>
                  <a:pt x="3740" y="770"/>
                  <a:pt x="3724" y="763"/>
                  <a:pt x="3706" y="763"/>
                </a:cubicBezTo>
                <a:cubicBezTo>
                  <a:pt x="3688" y="763"/>
                  <a:pt x="3670" y="770"/>
                  <a:pt x="3660" y="783"/>
                </a:cubicBezTo>
                <a:cubicBezTo>
                  <a:pt x="3649" y="795"/>
                  <a:pt x="3643" y="811"/>
                  <a:pt x="3643" y="827"/>
                </a:cubicBezTo>
                <a:lnTo>
                  <a:pt x="3643" y="1652"/>
                </a:lnTo>
                <a:lnTo>
                  <a:pt x="3644" y="1654"/>
                </a:lnTo>
                <a:lnTo>
                  <a:pt x="3644" y="1654"/>
                </a:lnTo>
                <a:cubicBezTo>
                  <a:pt x="3644" y="1657"/>
                  <a:pt x="3646" y="1659"/>
                  <a:pt x="3648" y="1663"/>
                </a:cubicBezTo>
                <a:cubicBezTo>
                  <a:pt x="3657" y="1679"/>
                  <a:pt x="3671" y="1689"/>
                  <a:pt x="3688" y="1694"/>
                </a:cubicBezTo>
                <a:lnTo>
                  <a:pt x="3690" y="1694"/>
                </a:lnTo>
                <a:lnTo>
                  <a:pt x="3704" y="1694"/>
                </a:lnTo>
                <a:cubicBezTo>
                  <a:pt x="3713" y="1694"/>
                  <a:pt x="3722" y="1693"/>
                  <a:pt x="3731" y="1689"/>
                </a:cubicBezTo>
                <a:cubicBezTo>
                  <a:pt x="3738" y="1686"/>
                  <a:pt x="3745" y="1680"/>
                  <a:pt x="3750" y="1673"/>
                </a:cubicBezTo>
                <a:lnTo>
                  <a:pt x="3750" y="1673"/>
                </a:lnTo>
                <a:cubicBezTo>
                  <a:pt x="3750" y="1673"/>
                  <a:pt x="3750" y="1671"/>
                  <a:pt x="3752" y="1671"/>
                </a:cubicBezTo>
                <a:lnTo>
                  <a:pt x="3752" y="1671"/>
                </a:lnTo>
                <a:cubicBezTo>
                  <a:pt x="3755" y="1668"/>
                  <a:pt x="3759" y="1663"/>
                  <a:pt x="3761" y="1659"/>
                </a:cubicBezTo>
                <a:cubicBezTo>
                  <a:pt x="3762" y="1654"/>
                  <a:pt x="3764" y="1650"/>
                  <a:pt x="3764" y="1645"/>
                </a:cubicBezTo>
                <a:lnTo>
                  <a:pt x="3764" y="1643"/>
                </a:lnTo>
                <a:lnTo>
                  <a:pt x="3764" y="1147"/>
                </a:lnTo>
                <a:cubicBezTo>
                  <a:pt x="3766" y="1077"/>
                  <a:pt x="3796" y="1012"/>
                  <a:pt x="3842" y="966"/>
                </a:cubicBezTo>
                <a:cubicBezTo>
                  <a:pt x="3888" y="920"/>
                  <a:pt x="3953" y="890"/>
                  <a:pt x="4023" y="890"/>
                </a:cubicBezTo>
                <a:cubicBezTo>
                  <a:pt x="4095" y="890"/>
                  <a:pt x="4159" y="918"/>
                  <a:pt x="4205" y="966"/>
                </a:cubicBezTo>
                <a:cubicBezTo>
                  <a:pt x="4251" y="1012"/>
                  <a:pt x="4279" y="1077"/>
                  <a:pt x="4279" y="1147"/>
                </a:cubicBezTo>
                <a:lnTo>
                  <a:pt x="4279" y="1634"/>
                </a:lnTo>
                <a:cubicBezTo>
                  <a:pt x="4279" y="1652"/>
                  <a:pt x="4286" y="1668"/>
                  <a:pt x="4298" y="1680"/>
                </a:cubicBezTo>
                <a:cubicBezTo>
                  <a:pt x="4310" y="1691"/>
                  <a:pt x="4326" y="1698"/>
                  <a:pt x="4342" y="1698"/>
                </a:cubicBezTo>
                <a:cubicBezTo>
                  <a:pt x="4360" y="1698"/>
                  <a:pt x="4376" y="1691"/>
                  <a:pt x="4386" y="1680"/>
                </a:cubicBezTo>
                <a:cubicBezTo>
                  <a:pt x="4399" y="1670"/>
                  <a:pt x="4406" y="1652"/>
                  <a:pt x="4406" y="1634"/>
                </a:cubicBezTo>
                <a:lnTo>
                  <a:pt x="4406" y="1147"/>
                </a:lnTo>
                <a:cubicBezTo>
                  <a:pt x="4413" y="936"/>
                  <a:pt x="4240" y="763"/>
                  <a:pt x="4027" y="763"/>
                </a:cubicBezTo>
                <a:close/>
                <a:moveTo>
                  <a:pt x="5294" y="901"/>
                </a:moveTo>
                <a:cubicBezTo>
                  <a:pt x="5375" y="985"/>
                  <a:pt x="5421" y="1103"/>
                  <a:pt x="5423" y="1230"/>
                </a:cubicBezTo>
                <a:cubicBezTo>
                  <a:pt x="5423" y="1356"/>
                  <a:pt x="5375" y="1472"/>
                  <a:pt x="5294" y="1559"/>
                </a:cubicBezTo>
                <a:cubicBezTo>
                  <a:pt x="5214" y="1643"/>
                  <a:pt x="5101" y="1698"/>
                  <a:pt x="4978" y="1698"/>
                </a:cubicBezTo>
                <a:cubicBezTo>
                  <a:pt x="4854" y="1698"/>
                  <a:pt x="4744" y="1644"/>
                  <a:pt x="4663" y="1559"/>
                </a:cubicBezTo>
                <a:cubicBezTo>
                  <a:pt x="4582" y="1475"/>
                  <a:pt x="4533" y="1356"/>
                  <a:pt x="4533" y="1230"/>
                </a:cubicBezTo>
                <a:cubicBezTo>
                  <a:pt x="4533" y="1103"/>
                  <a:pt x="4582" y="987"/>
                  <a:pt x="4663" y="901"/>
                </a:cubicBezTo>
                <a:cubicBezTo>
                  <a:pt x="4742" y="816"/>
                  <a:pt x="4855" y="761"/>
                  <a:pt x="4978" y="761"/>
                </a:cubicBezTo>
                <a:cubicBezTo>
                  <a:pt x="5103" y="761"/>
                  <a:pt x="5214" y="816"/>
                  <a:pt x="5294" y="901"/>
                </a:cubicBezTo>
                <a:close/>
                <a:moveTo>
                  <a:pt x="5296" y="1230"/>
                </a:moveTo>
                <a:cubicBezTo>
                  <a:pt x="5296" y="1135"/>
                  <a:pt x="5258" y="1049"/>
                  <a:pt x="5200" y="987"/>
                </a:cubicBezTo>
                <a:cubicBezTo>
                  <a:pt x="5141" y="925"/>
                  <a:pt x="5063" y="887"/>
                  <a:pt x="4978" y="887"/>
                </a:cubicBezTo>
                <a:cubicBezTo>
                  <a:pt x="4892" y="887"/>
                  <a:pt x="4813" y="925"/>
                  <a:pt x="4755" y="987"/>
                </a:cubicBezTo>
                <a:cubicBezTo>
                  <a:pt x="4696" y="1049"/>
                  <a:pt x="4659" y="1135"/>
                  <a:pt x="4659" y="1230"/>
                </a:cubicBezTo>
                <a:cubicBezTo>
                  <a:pt x="4659" y="1324"/>
                  <a:pt x="4696" y="1410"/>
                  <a:pt x="4755" y="1471"/>
                </a:cubicBezTo>
                <a:cubicBezTo>
                  <a:pt x="4813" y="1533"/>
                  <a:pt x="4892" y="1569"/>
                  <a:pt x="4978" y="1569"/>
                </a:cubicBezTo>
                <a:cubicBezTo>
                  <a:pt x="5065" y="1569"/>
                  <a:pt x="5144" y="1532"/>
                  <a:pt x="5200" y="1471"/>
                </a:cubicBezTo>
                <a:cubicBezTo>
                  <a:pt x="5259" y="1409"/>
                  <a:pt x="5296" y="1324"/>
                  <a:pt x="5296" y="1230"/>
                </a:cubicBezTo>
                <a:close/>
                <a:moveTo>
                  <a:pt x="6671" y="768"/>
                </a:moveTo>
                <a:lnTo>
                  <a:pt x="6671" y="768"/>
                </a:lnTo>
                <a:cubicBezTo>
                  <a:pt x="6669" y="768"/>
                  <a:pt x="6669" y="768"/>
                  <a:pt x="6671" y="768"/>
                </a:cubicBezTo>
                <a:cubicBezTo>
                  <a:pt x="6662" y="765"/>
                  <a:pt x="6655" y="763"/>
                  <a:pt x="6648" y="763"/>
                </a:cubicBezTo>
                <a:cubicBezTo>
                  <a:pt x="6636" y="763"/>
                  <a:pt x="6624" y="767"/>
                  <a:pt x="6613" y="774"/>
                </a:cubicBezTo>
                <a:cubicBezTo>
                  <a:pt x="6603" y="781"/>
                  <a:pt x="6593" y="790"/>
                  <a:pt x="6588" y="802"/>
                </a:cubicBezTo>
                <a:lnTo>
                  <a:pt x="6588" y="802"/>
                </a:lnTo>
                <a:lnTo>
                  <a:pt x="6345" y="1467"/>
                </a:lnTo>
                <a:lnTo>
                  <a:pt x="6158" y="1022"/>
                </a:lnTo>
                <a:lnTo>
                  <a:pt x="6158" y="1022"/>
                </a:lnTo>
                <a:cubicBezTo>
                  <a:pt x="6153" y="1010"/>
                  <a:pt x="6144" y="999"/>
                  <a:pt x="6133" y="994"/>
                </a:cubicBezTo>
                <a:cubicBezTo>
                  <a:pt x="6123" y="987"/>
                  <a:pt x="6110" y="983"/>
                  <a:pt x="6096" y="983"/>
                </a:cubicBezTo>
                <a:cubicBezTo>
                  <a:pt x="6084" y="983"/>
                  <a:pt x="6072" y="987"/>
                  <a:pt x="6061" y="994"/>
                </a:cubicBezTo>
                <a:cubicBezTo>
                  <a:pt x="6051" y="1001"/>
                  <a:pt x="6042" y="1010"/>
                  <a:pt x="6036" y="1022"/>
                </a:cubicBezTo>
                <a:lnTo>
                  <a:pt x="6036" y="1022"/>
                </a:lnTo>
                <a:lnTo>
                  <a:pt x="5848" y="1467"/>
                </a:lnTo>
                <a:lnTo>
                  <a:pt x="5603" y="802"/>
                </a:lnTo>
                <a:lnTo>
                  <a:pt x="5603" y="802"/>
                </a:lnTo>
                <a:cubicBezTo>
                  <a:pt x="5599" y="790"/>
                  <a:pt x="5591" y="779"/>
                  <a:pt x="5580" y="772"/>
                </a:cubicBezTo>
                <a:cubicBezTo>
                  <a:pt x="5569" y="765"/>
                  <a:pt x="5557" y="761"/>
                  <a:pt x="5545" y="761"/>
                </a:cubicBezTo>
                <a:cubicBezTo>
                  <a:pt x="5536" y="761"/>
                  <a:pt x="5529" y="763"/>
                  <a:pt x="5520" y="767"/>
                </a:cubicBezTo>
                <a:lnTo>
                  <a:pt x="5520" y="767"/>
                </a:lnTo>
                <a:lnTo>
                  <a:pt x="5520" y="767"/>
                </a:lnTo>
                <a:cubicBezTo>
                  <a:pt x="5497" y="777"/>
                  <a:pt x="5483" y="800"/>
                  <a:pt x="5483" y="825"/>
                </a:cubicBezTo>
                <a:cubicBezTo>
                  <a:pt x="5483" y="832"/>
                  <a:pt x="5485" y="841"/>
                  <a:pt x="5488" y="848"/>
                </a:cubicBezTo>
                <a:lnTo>
                  <a:pt x="5488" y="848"/>
                </a:lnTo>
                <a:lnTo>
                  <a:pt x="5790" y="1654"/>
                </a:lnTo>
                <a:lnTo>
                  <a:pt x="5790" y="1654"/>
                </a:lnTo>
                <a:cubicBezTo>
                  <a:pt x="5791" y="1659"/>
                  <a:pt x="5795" y="1666"/>
                  <a:pt x="5800" y="1671"/>
                </a:cubicBezTo>
                <a:cubicBezTo>
                  <a:pt x="5804" y="1675"/>
                  <a:pt x="5809" y="1679"/>
                  <a:pt x="5814" y="1682"/>
                </a:cubicBezTo>
                <a:cubicBezTo>
                  <a:pt x="5816" y="1684"/>
                  <a:pt x="5816" y="1684"/>
                  <a:pt x="5820" y="1686"/>
                </a:cubicBezTo>
                <a:cubicBezTo>
                  <a:pt x="5821" y="1687"/>
                  <a:pt x="5825" y="1687"/>
                  <a:pt x="5829" y="1689"/>
                </a:cubicBezTo>
                <a:cubicBezTo>
                  <a:pt x="5834" y="1691"/>
                  <a:pt x="5841" y="1693"/>
                  <a:pt x="5850" y="1693"/>
                </a:cubicBezTo>
                <a:cubicBezTo>
                  <a:pt x="5862" y="1693"/>
                  <a:pt x="5873" y="1689"/>
                  <a:pt x="5883" y="1682"/>
                </a:cubicBezTo>
                <a:cubicBezTo>
                  <a:pt x="5892" y="1675"/>
                  <a:pt x="5901" y="1666"/>
                  <a:pt x="5906" y="1654"/>
                </a:cubicBezTo>
                <a:lnTo>
                  <a:pt x="5906" y="1654"/>
                </a:lnTo>
                <a:lnTo>
                  <a:pt x="6096" y="1200"/>
                </a:lnTo>
                <a:lnTo>
                  <a:pt x="6287" y="1652"/>
                </a:lnTo>
                <a:lnTo>
                  <a:pt x="6287" y="1652"/>
                </a:lnTo>
                <a:cubicBezTo>
                  <a:pt x="6290" y="1664"/>
                  <a:pt x="6299" y="1673"/>
                  <a:pt x="6308" y="1680"/>
                </a:cubicBezTo>
                <a:cubicBezTo>
                  <a:pt x="6317" y="1687"/>
                  <a:pt x="6327" y="1693"/>
                  <a:pt x="6340" y="1693"/>
                </a:cubicBezTo>
                <a:lnTo>
                  <a:pt x="6348" y="1693"/>
                </a:lnTo>
                <a:cubicBezTo>
                  <a:pt x="6355" y="1693"/>
                  <a:pt x="6364" y="1691"/>
                  <a:pt x="6370" y="1689"/>
                </a:cubicBezTo>
                <a:cubicBezTo>
                  <a:pt x="6377" y="1687"/>
                  <a:pt x="6382" y="1684"/>
                  <a:pt x="6385" y="1680"/>
                </a:cubicBezTo>
                <a:cubicBezTo>
                  <a:pt x="6396" y="1673"/>
                  <a:pt x="6403" y="1661"/>
                  <a:pt x="6408" y="1650"/>
                </a:cubicBezTo>
                <a:lnTo>
                  <a:pt x="6408" y="1650"/>
                </a:lnTo>
                <a:lnTo>
                  <a:pt x="6708" y="848"/>
                </a:lnTo>
                <a:cubicBezTo>
                  <a:pt x="6711" y="841"/>
                  <a:pt x="6713" y="832"/>
                  <a:pt x="6713" y="825"/>
                </a:cubicBezTo>
                <a:cubicBezTo>
                  <a:pt x="6708" y="802"/>
                  <a:pt x="6694" y="779"/>
                  <a:pt x="6671" y="7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5"/>
          <p:cNvSpPr txBox="1"/>
          <p:nvPr>
            <p:ph idx="3" type="title"/>
          </p:nvPr>
        </p:nvSpPr>
        <p:spPr>
          <a:xfrm>
            <a:off x="366600" y="1188725"/>
            <a:ext cx="7410900" cy="192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i="0" sz="4400" u="none" cap="none" strike="noStrike">
                <a:solidFill>
                  <a:schemeClr val="dk1"/>
                </a:solidFill>
              </a:defRPr>
            </a:lvl1pPr>
            <a:lvl2pPr lvl="1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 Black"/>
              <a:buNone/>
              <a:defRPr b="0" sz="4400">
                <a:latin typeface="Arial Black"/>
                <a:ea typeface="Arial Black"/>
                <a:cs typeface="Arial Black"/>
                <a:sym typeface="Arial Black"/>
              </a:defRPr>
            </a:lvl2pPr>
            <a:lvl3pPr lvl="2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 Black"/>
              <a:buNone/>
              <a:defRPr b="0" sz="4400">
                <a:latin typeface="Arial Black"/>
                <a:ea typeface="Arial Black"/>
                <a:cs typeface="Arial Black"/>
                <a:sym typeface="Arial Black"/>
              </a:defRPr>
            </a:lvl3pPr>
            <a:lvl4pPr lvl="3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 Black"/>
              <a:buNone/>
              <a:defRPr b="0" sz="4400">
                <a:latin typeface="Arial Black"/>
                <a:ea typeface="Arial Black"/>
                <a:cs typeface="Arial Black"/>
                <a:sym typeface="Arial Black"/>
              </a:defRPr>
            </a:lvl4pPr>
            <a:lvl5pPr lvl="4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 Black"/>
              <a:buNone/>
              <a:defRPr b="0" sz="4400">
                <a:latin typeface="Arial Black"/>
                <a:ea typeface="Arial Black"/>
                <a:cs typeface="Arial Black"/>
                <a:sym typeface="Arial Black"/>
              </a:defRPr>
            </a:lvl5pPr>
            <a:lvl6pPr lvl="5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 Black"/>
              <a:buNone/>
              <a:defRPr b="0" sz="4400">
                <a:latin typeface="Arial Black"/>
                <a:ea typeface="Arial Black"/>
                <a:cs typeface="Arial Black"/>
                <a:sym typeface="Arial Black"/>
              </a:defRPr>
            </a:lvl6pPr>
            <a:lvl7pPr lvl="6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 Black"/>
              <a:buNone/>
              <a:defRPr b="0" sz="4400">
                <a:latin typeface="Arial Black"/>
                <a:ea typeface="Arial Black"/>
                <a:cs typeface="Arial Black"/>
                <a:sym typeface="Arial Black"/>
              </a:defRPr>
            </a:lvl7pPr>
            <a:lvl8pPr lvl="7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 Black"/>
              <a:buNone/>
              <a:defRPr b="0" sz="4400">
                <a:latin typeface="Arial Black"/>
                <a:ea typeface="Arial Black"/>
                <a:cs typeface="Arial Black"/>
                <a:sym typeface="Arial Black"/>
              </a:defRPr>
            </a:lvl8pPr>
            <a:lvl9pPr lvl="8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 Black"/>
              <a:buNone/>
              <a:defRPr b="0" sz="4400"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02">
  <p:cSld name="Data Cloud_1_1_3_2">
    <p:bg>
      <p:bgPr>
        <a:solidFill>
          <a:schemeClr val="accen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16"/>
          <p:cNvGrpSpPr/>
          <p:nvPr/>
        </p:nvGrpSpPr>
        <p:grpSpPr>
          <a:xfrm>
            <a:off x="-2" y="2914850"/>
            <a:ext cx="9143627" cy="2228425"/>
            <a:chOff x="-834856" y="2711517"/>
            <a:chExt cx="9978858" cy="2431981"/>
          </a:xfrm>
        </p:grpSpPr>
        <p:pic>
          <p:nvPicPr>
            <p:cNvPr id="152" name="Google Shape;152;p16"/>
            <p:cNvPicPr preferRelativeResize="0"/>
            <p:nvPr/>
          </p:nvPicPr>
          <p:blipFill rotWithShape="1">
            <a:blip r:embed="rId2">
              <a:alphaModFix amt="85000"/>
            </a:blip>
            <a:srcRect b="30782" l="45992" r="0" t="24707"/>
            <a:stretch/>
          </p:blipFill>
          <p:spPr>
            <a:xfrm>
              <a:off x="-834856" y="2711517"/>
              <a:ext cx="3540541" cy="24319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16"/>
            <p:cNvPicPr preferRelativeResize="0"/>
            <p:nvPr/>
          </p:nvPicPr>
          <p:blipFill rotWithShape="1">
            <a:blip r:embed="rId3">
              <a:alphaModFix amt="85000"/>
            </a:blip>
            <a:srcRect b="30786" l="0" r="1931" t="25271"/>
            <a:stretch/>
          </p:blipFill>
          <p:spPr>
            <a:xfrm>
              <a:off x="2715550" y="2742300"/>
              <a:ext cx="6428452" cy="24011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4" name="Google Shape;154;p16"/>
          <p:cNvSpPr/>
          <p:nvPr/>
        </p:nvSpPr>
        <p:spPr>
          <a:xfrm>
            <a:off x="456932" y="4898925"/>
            <a:ext cx="16359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dk1"/>
                </a:solidFill>
              </a:rPr>
              <a:t>2024</a:t>
            </a:r>
            <a:r>
              <a:rPr b="0" i="0" lang="en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6"/>
          <p:cNvSpPr txBox="1"/>
          <p:nvPr>
            <p:ph type="title"/>
          </p:nvPr>
        </p:nvSpPr>
        <p:spPr>
          <a:xfrm>
            <a:off x="366600" y="1188725"/>
            <a:ext cx="7403400" cy="192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/>
            </a:lvl1pPr>
            <a:lvl2pPr lvl="1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 Black"/>
              <a:buNone/>
              <a:defRPr b="0" sz="4400">
                <a:latin typeface="Arial Black"/>
                <a:ea typeface="Arial Black"/>
                <a:cs typeface="Arial Black"/>
                <a:sym typeface="Arial Black"/>
              </a:defRPr>
            </a:lvl2pPr>
            <a:lvl3pPr lvl="2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 Black"/>
              <a:buNone/>
              <a:defRPr b="0" sz="4400">
                <a:latin typeface="Arial Black"/>
                <a:ea typeface="Arial Black"/>
                <a:cs typeface="Arial Black"/>
                <a:sym typeface="Arial Black"/>
              </a:defRPr>
            </a:lvl3pPr>
            <a:lvl4pPr lvl="3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 Black"/>
              <a:buNone/>
              <a:defRPr b="0" sz="4400">
                <a:latin typeface="Arial Black"/>
                <a:ea typeface="Arial Black"/>
                <a:cs typeface="Arial Black"/>
                <a:sym typeface="Arial Black"/>
              </a:defRPr>
            </a:lvl4pPr>
            <a:lvl5pPr lvl="4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 Black"/>
              <a:buNone/>
              <a:defRPr b="0" sz="4400">
                <a:latin typeface="Arial Black"/>
                <a:ea typeface="Arial Black"/>
                <a:cs typeface="Arial Black"/>
                <a:sym typeface="Arial Black"/>
              </a:defRPr>
            </a:lvl5pPr>
            <a:lvl6pPr lvl="5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 Black"/>
              <a:buNone/>
              <a:defRPr b="0" sz="4400">
                <a:latin typeface="Arial Black"/>
                <a:ea typeface="Arial Black"/>
                <a:cs typeface="Arial Black"/>
                <a:sym typeface="Arial Black"/>
              </a:defRPr>
            </a:lvl6pPr>
            <a:lvl7pPr lvl="6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 Black"/>
              <a:buNone/>
              <a:defRPr b="0" sz="4400">
                <a:latin typeface="Arial Black"/>
                <a:ea typeface="Arial Black"/>
                <a:cs typeface="Arial Black"/>
                <a:sym typeface="Arial Black"/>
              </a:defRPr>
            </a:lvl7pPr>
            <a:lvl8pPr lvl="7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 Black"/>
              <a:buNone/>
              <a:defRPr b="0" sz="4400">
                <a:latin typeface="Arial Black"/>
                <a:ea typeface="Arial Black"/>
                <a:cs typeface="Arial Black"/>
                <a:sym typeface="Arial Black"/>
              </a:defRPr>
            </a:lvl8pPr>
            <a:lvl9pPr lvl="8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 Black"/>
              <a:buNone/>
              <a:defRPr b="0" sz="4400"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sp>
        <p:nvSpPr>
          <p:cNvPr id="156" name="Google Shape;156;p16"/>
          <p:cNvSpPr txBox="1"/>
          <p:nvPr>
            <p:ph idx="2" type="title"/>
          </p:nvPr>
        </p:nvSpPr>
        <p:spPr>
          <a:xfrm>
            <a:off x="366600" y="3160438"/>
            <a:ext cx="53949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0" sz="1800" u="none" cap="none" strike="noStrike">
                <a:solidFill>
                  <a:schemeClr val="dk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7" name="Google Shape;157;p16"/>
          <p:cNvSpPr txBox="1"/>
          <p:nvPr>
            <p:ph idx="3" type="title"/>
          </p:nvPr>
        </p:nvSpPr>
        <p:spPr>
          <a:xfrm>
            <a:off x="366600" y="4359693"/>
            <a:ext cx="4205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400" u="none" cap="none" strike="noStrike">
                <a:solidFill>
                  <a:schemeClr val="dk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8" name="Google Shape;158;p16"/>
          <p:cNvSpPr/>
          <p:nvPr/>
        </p:nvSpPr>
        <p:spPr>
          <a:xfrm>
            <a:off x="457200" y="548640"/>
            <a:ext cx="1828808" cy="418012"/>
          </a:xfrm>
          <a:custGeom>
            <a:rect b="b" l="l" r="r" t="t"/>
            <a:pathLst>
              <a:path extrusionOk="0" h="2451" w="10771">
                <a:moveTo>
                  <a:pt x="10625" y="726"/>
                </a:moveTo>
                <a:lnTo>
                  <a:pt x="10597" y="726"/>
                </a:lnTo>
                <a:lnTo>
                  <a:pt x="10597" y="761"/>
                </a:lnTo>
                <a:lnTo>
                  <a:pt x="10625" y="761"/>
                </a:lnTo>
                <a:cubicBezTo>
                  <a:pt x="10638" y="761"/>
                  <a:pt x="10646" y="756"/>
                  <a:pt x="10646" y="744"/>
                </a:cubicBezTo>
                <a:cubicBezTo>
                  <a:pt x="10646" y="731"/>
                  <a:pt x="10639" y="726"/>
                  <a:pt x="10625" y="726"/>
                </a:cubicBezTo>
                <a:close/>
                <a:moveTo>
                  <a:pt x="10562" y="693"/>
                </a:moveTo>
                <a:lnTo>
                  <a:pt x="10625" y="693"/>
                </a:lnTo>
                <a:cubicBezTo>
                  <a:pt x="10660" y="693"/>
                  <a:pt x="10683" y="712"/>
                  <a:pt x="10683" y="742"/>
                </a:cubicBezTo>
                <a:cubicBezTo>
                  <a:pt x="10683" y="760"/>
                  <a:pt x="10675" y="774"/>
                  <a:pt x="10660" y="783"/>
                </a:cubicBezTo>
                <a:lnTo>
                  <a:pt x="10685" y="820"/>
                </a:lnTo>
                <a:lnTo>
                  <a:pt x="10685" y="827"/>
                </a:lnTo>
                <a:lnTo>
                  <a:pt x="10648" y="827"/>
                </a:lnTo>
                <a:lnTo>
                  <a:pt x="10623" y="791"/>
                </a:lnTo>
                <a:lnTo>
                  <a:pt x="10595" y="791"/>
                </a:lnTo>
                <a:lnTo>
                  <a:pt x="10595" y="827"/>
                </a:lnTo>
                <a:lnTo>
                  <a:pt x="10560" y="827"/>
                </a:lnTo>
                <a:lnTo>
                  <a:pt x="10560" y="693"/>
                </a:lnTo>
                <a:lnTo>
                  <a:pt x="10562" y="693"/>
                </a:lnTo>
                <a:close/>
                <a:moveTo>
                  <a:pt x="10742" y="761"/>
                </a:moveTo>
                <a:cubicBezTo>
                  <a:pt x="10742" y="691"/>
                  <a:pt x="10694" y="636"/>
                  <a:pt x="10622" y="636"/>
                </a:cubicBezTo>
                <a:cubicBezTo>
                  <a:pt x="10551" y="636"/>
                  <a:pt x="10504" y="687"/>
                  <a:pt x="10504" y="761"/>
                </a:cubicBezTo>
                <a:cubicBezTo>
                  <a:pt x="10504" y="832"/>
                  <a:pt x="10551" y="887"/>
                  <a:pt x="10622" y="887"/>
                </a:cubicBezTo>
                <a:cubicBezTo>
                  <a:pt x="10694" y="888"/>
                  <a:pt x="10742" y="834"/>
                  <a:pt x="10742" y="761"/>
                </a:cubicBezTo>
                <a:close/>
                <a:moveTo>
                  <a:pt x="10770" y="761"/>
                </a:moveTo>
                <a:cubicBezTo>
                  <a:pt x="10770" y="846"/>
                  <a:pt x="10713" y="915"/>
                  <a:pt x="10620" y="915"/>
                </a:cubicBezTo>
                <a:cubicBezTo>
                  <a:pt x="10527" y="915"/>
                  <a:pt x="10472" y="844"/>
                  <a:pt x="10472" y="761"/>
                </a:cubicBezTo>
                <a:cubicBezTo>
                  <a:pt x="10472" y="677"/>
                  <a:pt x="10527" y="608"/>
                  <a:pt x="10620" y="608"/>
                </a:cubicBezTo>
                <a:cubicBezTo>
                  <a:pt x="10715" y="608"/>
                  <a:pt x="10770" y="679"/>
                  <a:pt x="10770" y="761"/>
                </a:cubicBezTo>
                <a:close/>
                <a:moveTo>
                  <a:pt x="2384" y="1061"/>
                </a:moveTo>
                <a:lnTo>
                  <a:pt x="2095" y="1228"/>
                </a:lnTo>
                <a:lnTo>
                  <a:pt x="2384" y="1395"/>
                </a:lnTo>
                <a:cubicBezTo>
                  <a:pt x="2457" y="1437"/>
                  <a:pt x="2483" y="1530"/>
                  <a:pt x="2441" y="1603"/>
                </a:cubicBezTo>
                <a:cubicBezTo>
                  <a:pt x="2398" y="1675"/>
                  <a:pt x="2305" y="1700"/>
                  <a:pt x="2233" y="1659"/>
                </a:cubicBezTo>
                <a:lnTo>
                  <a:pt x="1717" y="1361"/>
                </a:lnTo>
                <a:cubicBezTo>
                  <a:pt x="1681" y="1342"/>
                  <a:pt x="1658" y="1310"/>
                  <a:pt x="1648" y="1275"/>
                </a:cubicBezTo>
                <a:cubicBezTo>
                  <a:pt x="1642" y="1259"/>
                  <a:pt x="1641" y="1242"/>
                  <a:pt x="1641" y="1227"/>
                </a:cubicBezTo>
                <a:cubicBezTo>
                  <a:pt x="1641" y="1214"/>
                  <a:pt x="1642" y="1202"/>
                  <a:pt x="1646" y="1191"/>
                </a:cubicBezTo>
                <a:cubicBezTo>
                  <a:pt x="1657" y="1154"/>
                  <a:pt x="1681" y="1121"/>
                  <a:pt x="1717" y="1100"/>
                </a:cubicBezTo>
                <a:lnTo>
                  <a:pt x="2233" y="802"/>
                </a:lnTo>
                <a:cubicBezTo>
                  <a:pt x="2305" y="760"/>
                  <a:pt x="2398" y="784"/>
                  <a:pt x="2441" y="858"/>
                </a:cubicBezTo>
                <a:cubicBezTo>
                  <a:pt x="2483" y="925"/>
                  <a:pt x="2457" y="1019"/>
                  <a:pt x="2384" y="1061"/>
                </a:cubicBezTo>
                <a:close/>
                <a:moveTo>
                  <a:pt x="2111" y="1869"/>
                </a:moveTo>
                <a:lnTo>
                  <a:pt x="1595" y="1571"/>
                </a:lnTo>
                <a:cubicBezTo>
                  <a:pt x="1567" y="1555"/>
                  <a:pt x="1537" y="1548"/>
                  <a:pt x="1507" y="1552"/>
                </a:cubicBezTo>
                <a:cubicBezTo>
                  <a:pt x="1428" y="1557"/>
                  <a:pt x="1366" y="1624"/>
                  <a:pt x="1366" y="1703"/>
                </a:cubicBezTo>
                <a:lnTo>
                  <a:pt x="1366" y="2299"/>
                </a:lnTo>
                <a:cubicBezTo>
                  <a:pt x="1366" y="2383"/>
                  <a:pt x="1435" y="2450"/>
                  <a:pt x="1517" y="2450"/>
                </a:cubicBezTo>
                <a:cubicBezTo>
                  <a:pt x="1602" y="2450"/>
                  <a:pt x="1669" y="2382"/>
                  <a:pt x="1669" y="2299"/>
                </a:cubicBezTo>
                <a:lnTo>
                  <a:pt x="1669" y="1964"/>
                </a:lnTo>
                <a:lnTo>
                  <a:pt x="1958" y="2131"/>
                </a:lnTo>
                <a:cubicBezTo>
                  <a:pt x="2030" y="2174"/>
                  <a:pt x="2124" y="2149"/>
                  <a:pt x="2166" y="2077"/>
                </a:cubicBezTo>
                <a:cubicBezTo>
                  <a:pt x="2208" y="2005"/>
                  <a:pt x="2183" y="1911"/>
                  <a:pt x="2111" y="1869"/>
                </a:cubicBezTo>
                <a:close/>
                <a:moveTo>
                  <a:pt x="1514" y="1284"/>
                </a:moveTo>
                <a:lnTo>
                  <a:pt x="1299" y="1499"/>
                </a:lnTo>
                <a:cubicBezTo>
                  <a:pt x="1294" y="1506"/>
                  <a:pt x="1281" y="1511"/>
                  <a:pt x="1272" y="1511"/>
                </a:cubicBezTo>
                <a:lnTo>
                  <a:pt x="1257" y="1511"/>
                </a:lnTo>
                <a:lnTo>
                  <a:pt x="1225" y="1511"/>
                </a:lnTo>
                <a:lnTo>
                  <a:pt x="1209" y="1511"/>
                </a:lnTo>
                <a:cubicBezTo>
                  <a:pt x="1200" y="1511"/>
                  <a:pt x="1188" y="1506"/>
                  <a:pt x="1183" y="1499"/>
                </a:cubicBezTo>
                <a:lnTo>
                  <a:pt x="968" y="1284"/>
                </a:lnTo>
                <a:cubicBezTo>
                  <a:pt x="962" y="1279"/>
                  <a:pt x="957" y="1266"/>
                  <a:pt x="957" y="1257"/>
                </a:cubicBezTo>
                <a:lnTo>
                  <a:pt x="957" y="1243"/>
                </a:lnTo>
                <a:lnTo>
                  <a:pt x="957" y="1211"/>
                </a:lnTo>
                <a:lnTo>
                  <a:pt x="957" y="1195"/>
                </a:lnTo>
                <a:cubicBezTo>
                  <a:pt x="957" y="1186"/>
                  <a:pt x="962" y="1174"/>
                  <a:pt x="968" y="1168"/>
                </a:cubicBezTo>
                <a:lnTo>
                  <a:pt x="1183" y="954"/>
                </a:lnTo>
                <a:cubicBezTo>
                  <a:pt x="1190" y="946"/>
                  <a:pt x="1200" y="943"/>
                  <a:pt x="1209" y="943"/>
                </a:cubicBezTo>
                <a:lnTo>
                  <a:pt x="1225" y="943"/>
                </a:lnTo>
                <a:lnTo>
                  <a:pt x="1257" y="943"/>
                </a:lnTo>
                <a:lnTo>
                  <a:pt x="1272" y="943"/>
                </a:lnTo>
                <a:cubicBezTo>
                  <a:pt x="1281" y="943"/>
                  <a:pt x="1294" y="948"/>
                  <a:pt x="1299" y="954"/>
                </a:cubicBezTo>
                <a:lnTo>
                  <a:pt x="1514" y="1168"/>
                </a:lnTo>
                <a:cubicBezTo>
                  <a:pt x="1519" y="1174"/>
                  <a:pt x="1524" y="1186"/>
                  <a:pt x="1524" y="1195"/>
                </a:cubicBezTo>
                <a:lnTo>
                  <a:pt x="1524" y="1211"/>
                </a:lnTo>
                <a:lnTo>
                  <a:pt x="1524" y="1243"/>
                </a:lnTo>
                <a:lnTo>
                  <a:pt x="1524" y="1257"/>
                </a:lnTo>
                <a:cubicBezTo>
                  <a:pt x="1526" y="1266"/>
                  <a:pt x="1521" y="1279"/>
                  <a:pt x="1514" y="1284"/>
                </a:cubicBezTo>
                <a:close/>
                <a:moveTo>
                  <a:pt x="1343" y="1227"/>
                </a:moveTo>
                <a:cubicBezTo>
                  <a:pt x="1343" y="1218"/>
                  <a:pt x="1338" y="1205"/>
                  <a:pt x="1332" y="1200"/>
                </a:cubicBezTo>
                <a:lnTo>
                  <a:pt x="1271" y="1139"/>
                </a:lnTo>
                <a:cubicBezTo>
                  <a:pt x="1265" y="1133"/>
                  <a:pt x="1253" y="1128"/>
                  <a:pt x="1244" y="1128"/>
                </a:cubicBezTo>
                <a:lnTo>
                  <a:pt x="1242" y="1128"/>
                </a:lnTo>
                <a:cubicBezTo>
                  <a:pt x="1234" y="1128"/>
                  <a:pt x="1221" y="1133"/>
                  <a:pt x="1216" y="1139"/>
                </a:cubicBezTo>
                <a:lnTo>
                  <a:pt x="1154" y="1200"/>
                </a:lnTo>
                <a:cubicBezTo>
                  <a:pt x="1147" y="1207"/>
                  <a:pt x="1144" y="1220"/>
                  <a:pt x="1144" y="1227"/>
                </a:cubicBezTo>
                <a:lnTo>
                  <a:pt x="1144" y="1228"/>
                </a:lnTo>
                <a:cubicBezTo>
                  <a:pt x="1144" y="1237"/>
                  <a:pt x="1149" y="1249"/>
                  <a:pt x="1154" y="1254"/>
                </a:cubicBezTo>
                <a:lnTo>
                  <a:pt x="1216" y="1316"/>
                </a:lnTo>
                <a:cubicBezTo>
                  <a:pt x="1221" y="1321"/>
                  <a:pt x="1234" y="1326"/>
                  <a:pt x="1242" y="1326"/>
                </a:cubicBezTo>
                <a:lnTo>
                  <a:pt x="1244" y="1326"/>
                </a:lnTo>
                <a:cubicBezTo>
                  <a:pt x="1253" y="1326"/>
                  <a:pt x="1265" y="1321"/>
                  <a:pt x="1271" y="1316"/>
                </a:cubicBezTo>
                <a:lnTo>
                  <a:pt x="1332" y="1254"/>
                </a:lnTo>
                <a:cubicBezTo>
                  <a:pt x="1338" y="1247"/>
                  <a:pt x="1343" y="1237"/>
                  <a:pt x="1343" y="1228"/>
                </a:cubicBezTo>
                <a:lnTo>
                  <a:pt x="1343" y="1227"/>
                </a:lnTo>
                <a:close/>
                <a:moveTo>
                  <a:pt x="370" y="583"/>
                </a:moveTo>
                <a:lnTo>
                  <a:pt x="887" y="881"/>
                </a:lnTo>
                <a:cubicBezTo>
                  <a:pt x="915" y="897"/>
                  <a:pt x="945" y="904"/>
                  <a:pt x="975" y="901"/>
                </a:cubicBezTo>
                <a:cubicBezTo>
                  <a:pt x="1054" y="895"/>
                  <a:pt x="1116" y="828"/>
                  <a:pt x="1116" y="749"/>
                </a:cubicBezTo>
                <a:lnTo>
                  <a:pt x="1116" y="152"/>
                </a:lnTo>
                <a:cubicBezTo>
                  <a:pt x="1116" y="67"/>
                  <a:pt x="1047" y="0"/>
                  <a:pt x="964" y="0"/>
                </a:cubicBezTo>
                <a:cubicBezTo>
                  <a:pt x="879" y="0"/>
                  <a:pt x="812" y="69"/>
                  <a:pt x="812" y="152"/>
                </a:cubicBezTo>
                <a:lnTo>
                  <a:pt x="812" y="487"/>
                </a:lnTo>
                <a:lnTo>
                  <a:pt x="523" y="319"/>
                </a:lnTo>
                <a:cubicBezTo>
                  <a:pt x="451" y="277"/>
                  <a:pt x="358" y="302"/>
                  <a:pt x="316" y="376"/>
                </a:cubicBezTo>
                <a:cubicBezTo>
                  <a:pt x="273" y="450"/>
                  <a:pt x="298" y="543"/>
                  <a:pt x="370" y="583"/>
                </a:cubicBezTo>
                <a:close/>
                <a:moveTo>
                  <a:pt x="1505" y="902"/>
                </a:moveTo>
                <a:cubicBezTo>
                  <a:pt x="1535" y="904"/>
                  <a:pt x="1565" y="899"/>
                  <a:pt x="1593" y="883"/>
                </a:cubicBezTo>
                <a:lnTo>
                  <a:pt x="2109" y="585"/>
                </a:lnTo>
                <a:cubicBezTo>
                  <a:pt x="2182" y="543"/>
                  <a:pt x="2206" y="450"/>
                  <a:pt x="2166" y="377"/>
                </a:cubicBezTo>
                <a:cubicBezTo>
                  <a:pt x="2124" y="305"/>
                  <a:pt x="2030" y="280"/>
                  <a:pt x="1958" y="321"/>
                </a:cubicBezTo>
                <a:lnTo>
                  <a:pt x="1669" y="488"/>
                </a:lnTo>
                <a:lnTo>
                  <a:pt x="1669" y="153"/>
                </a:lnTo>
                <a:cubicBezTo>
                  <a:pt x="1669" y="69"/>
                  <a:pt x="1600" y="2"/>
                  <a:pt x="1517" y="2"/>
                </a:cubicBezTo>
                <a:cubicBezTo>
                  <a:pt x="1433" y="2"/>
                  <a:pt x="1366" y="71"/>
                  <a:pt x="1366" y="153"/>
                </a:cubicBezTo>
                <a:lnTo>
                  <a:pt x="1366" y="751"/>
                </a:lnTo>
                <a:cubicBezTo>
                  <a:pt x="1366" y="830"/>
                  <a:pt x="1428" y="897"/>
                  <a:pt x="1505" y="902"/>
                </a:cubicBezTo>
                <a:close/>
                <a:moveTo>
                  <a:pt x="976" y="1550"/>
                </a:moveTo>
                <a:cubicBezTo>
                  <a:pt x="946" y="1548"/>
                  <a:pt x="916" y="1553"/>
                  <a:pt x="888" y="1569"/>
                </a:cubicBezTo>
                <a:lnTo>
                  <a:pt x="372" y="1867"/>
                </a:lnTo>
                <a:cubicBezTo>
                  <a:pt x="300" y="1909"/>
                  <a:pt x="275" y="2003"/>
                  <a:pt x="316" y="2075"/>
                </a:cubicBezTo>
                <a:cubicBezTo>
                  <a:pt x="358" y="2147"/>
                  <a:pt x="451" y="2172"/>
                  <a:pt x="523" y="2130"/>
                </a:cubicBezTo>
                <a:lnTo>
                  <a:pt x="812" y="1962"/>
                </a:lnTo>
                <a:lnTo>
                  <a:pt x="812" y="2297"/>
                </a:lnTo>
                <a:cubicBezTo>
                  <a:pt x="812" y="2382"/>
                  <a:pt x="881" y="2449"/>
                  <a:pt x="964" y="2449"/>
                </a:cubicBezTo>
                <a:cubicBezTo>
                  <a:pt x="1049" y="2449"/>
                  <a:pt x="1116" y="2380"/>
                  <a:pt x="1116" y="2297"/>
                </a:cubicBezTo>
                <a:lnTo>
                  <a:pt x="1116" y="1700"/>
                </a:lnTo>
                <a:cubicBezTo>
                  <a:pt x="1117" y="1622"/>
                  <a:pt x="1056" y="1557"/>
                  <a:pt x="976" y="1550"/>
                </a:cubicBezTo>
                <a:close/>
                <a:moveTo>
                  <a:pt x="835" y="1271"/>
                </a:moveTo>
                <a:cubicBezTo>
                  <a:pt x="841" y="1256"/>
                  <a:pt x="842" y="1239"/>
                  <a:pt x="842" y="1223"/>
                </a:cubicBezTo>
                <a:cubicBezTo>
                  <a:pt x="842" y="1211"/>
                  <a:pt x="841" y="1198"/>
                  <a:pt x="837" y="1188"/>
                </a:cubicBezTo>
                <a:cubicBezTo>
                  <a:pt x="827" y="1151"/>
                  <a:pt x="802" y="1117"/>
                  <a:pt x="767" y="1096"/>
                </a:cubicBezTo>
                <a:lnTo>
                  <a:pt x="250" y="797"/>
                </a:lnTo>
                <a:cubicBezTo>
                  <a:pt x="178" y="754"/>
                  <a:pt x="85" y="779"/>
                  <a:pt x="42" y="853"/>
                </a:cubicBezTo>
                <a:cubicBezTo>
                  <a:pt x="0" y="925"/>
                  <a:pt x="25" y="1019"/>
                  <a:pt x="99" y="1061"/>
                </a:cubicBezTo>
                <a:lnTo>
                  <a:pt x="388" y="1228"/>
                </a:lnTo>
                <a:lnTo>
                  <a:pt x="99" y="1395"/>
                </a:lnTo>
                <a:cubicBezTo>
                  <a:pt x="27" y="1437"/>
                  <a:pt x="2" y="1530"/>
                  <a:pt x="42" y="1603"/>
                </a:cubicBezTo>
                <a:cubicBezTo>
                  <a:pt x="85" y="1675"/>
                  <a:pt x="178" y="1700"/>
                  <a:pt x="250" y="1659"/>
                </a:cubicBezTo>
                <a:lnTo>
                  <a:pt x="767" y="1361"/>
                </a:lnTo>
                <a:cubicBezTo>
                  <a:pt x="802" y="1338"/>
                  <a:pt x="825" y="1307"/>
                  <a:pt x="835" y="1271"/>
                </a:cubicBezTo>
                <a:close/>
                <a:moveTo>
                  <a:pt x="7251" y="379"/>
                </a:moveTo>
                <a:lnTo>
                  <a:pt x="7237" y="379"/>
                </a:lnTo>
                <a:cubicBezTo>
                  <a:pt x="7235" y="379"/>
                  <a:pt x="7233" y="379"/>
                  <a:pt x="7231" y="379"/>
                </a:cubicBezTo>
                <a:cubicBezTo>
                  <a:pt x="7229" y="379"/>
                  <a:pt x="7228" y="379"/>
                  <a:pt x="7226" y="379"/>
                </a:cubicBezTo>
                <a:cubicBezTo>
                  <a:pt x="7189" y="379"/>
                  <a:pt x="7154" y="383"/>
                  <a:pt x="7120" y="395"/>
                </a:cubicBezTo>
                <a:cubicBezTo>
                  <a:pt x="7087" y="405"/>
                  <a:pt x="7057" y="423"/>
                  <a:pt x="7034" y="451"/>
                </a:cubicBezTo>
                <a:lnTo>
                  <a:pt x="7034" y="451"/>
                </a:lnTo>
                <a:lnTo>
                  <a:pt x="7034" y="451"/>
                </a:lnTo>
                <a:lnTo>
                  <a:pt x="7034" y="451"/>
                </a:lnTo>
                <a:cubicBezTo>
                  <a:pt x="7009" y="478"/>
                  <a:pt x="6993" y="511"/>
                  <a:pt x="6985" y="546"/>
                </a:cubicBezTo>
                <a:cubicBezTo>
                  <a:pt x="6974" y="583"/>
                  <a:pt x="6970" y="624"/>
                  <a:pt x="6970" y="672"/>
                </a:cubicBezTo>
                <a:lnTo>
                  <a:pt x="6970" y="763"/>
                </a:lnTo>
                <a:lnTo>
                  <a:pt x="6870" y="763"/>
                </a:lnTo>
                <a:cubicBezTo>
                  <a:pt x="6835" y="763"/>
                  <a:pt x="6807" y="791"/>
                  <a:pt x="6807" y="825"/>
                </a:cubicBezTo>
                <a:cubicBezTo>
                  <a:pt x="6807" y="842"/>
                  <a:pt x="6814" y="860"/>
                  <a:pt x="6824" y="872"/>
                </a:cubicBezTo>
                <a:cubicBezTo>
                  <a:pt x="6836" y="885"/>
                  <a:pt x="6852" y="892"/>
                  <a:pt x="6870" y="894"/>
                </a:cubicBezTo>
                <a:lnTo>
                  <a:pt x="6970" y="894"/>
                </a:lnTo>
                <a:lnTo>
                  <a:pt x="6970" y="1634"/>
                </a:lnTo>
                <a:lnTo>
                  <a:pt x="6970" y="1636"/>
                </a:lnTo>
                <a:cubicBezTo>
                  <a:pt x="6970" y="1654"/>
                  <a:pt x="6977" y="1670"/>
                  <a:pt x="6990" y="1682"/>
                </a:cubicBezTo>
                <a:cubicBezTo>
                  <a:pt x="7002" y="1693"/>
                  <a:pt x="7018" y="1700"/>
                  <a:pt x="7036" y="1700"/>
                </a:cubicBezTo>
                <a:cubicBezTo>
                  <a:pt x="7069" y="1700"/>
                  <a:pt x="7097" y="1671"/>
                  <a:pt x="7097" y="1636"/>
                </a:cubicBezTo>
                <a:lnTo>
                  <a:pt x="7097" y="894"/>
                </a:lnTo>
                <a:lnTo>
                  <a:pt x="7205" y="894"/>
                </a:lnTo>
                <a:cubicBezTo>
                  <a:pt x="7222" y="892"/>
                  <a:pt x="7238" y="885"/>
                  <a:pt x="7251" y="874"/>
                </a:cubicBezTo>
                <a:cubicBezTo>
                  <a:pt x="7263" y="862"/>
                  <a:pt x="7270" y="846"/>
                  <a:pt x="7270" y="828"/>
                </a:cubicBezTo>
                <a:lnTo>
                  <a:pt x="7270" y="827"/>
                </a:lnTo>
                <a:cubicBezTo>
                  <a:pt x="7270" y="793"/>
                  <a:pt x="7242" y="765"/>
                  <a:pt x="7207" y="765"/>
                </a:cubicBezTo>
                <a:lnTo>
                  <a:pt x="7097" y="765"/>
                </a:lnTo>
                <a:lnTo>
                  <a:pt x="7097" y="673"/>
                </a:lnTo>
                <a:cubicBezTo>
                  <a:pt x="7097" y="633"/>
                  <a:pt x="7103" y="603"/>
                  <a:pt x="7108" y="582"/>
                </a:cubicBezTo>
                <a:cubicBezTo>
                  <a:pt x="7113" y="561"/>
                  <a:pt x="7122" y="546"/>
                  <a:pt x="7129" y="538"/>
                </a:cubicBezTo>
                <a:cubicBezTo>
                  <a:pt x="7136" y="531"/>
                  <a:pt x="7145" y="524"/>
                  <a:pt x="7161" y="518"/>
                </a:cubicBezTo>
                <a:cubicBezTo>
                  <a:pt x="7177" y="513"/>
                  <a:pt x="7196" y="509"/>
                  <a:pt x="7224" y="509"/>
                </a:cubicBezTo>
                <a:lnTo>
                  <a:pt x="7228" y="509"/>
                </a:lnTo>
                <a:cubicBezTo>
                  <a:pt x="7229" y="509"/>
                  <a:pt x="7231" y="509"/>
                  <a:pt x="7233" y="509"/>
                </a:cubicBezTo>
                <a:cubicBezTo>
                  <a:pt x="7235" y="509"/>
                  <a:pt x="7237" y="509"/>
                  <a:pt x="7238" y="509"/>
                </a:cubicBezTo>
                <a:lnTo>
                  <a:pt x="7247" y="509"/>
                </a:lnTo>
                <a:lnTo>
                  <a:pt x="7252" y="509"/>
                </a:lnTo>
                <a:cubicBezTo>
                  <a:pt x="7288" y="509"/>
                  <a:pt x="7318" y="481"/>
                  <a:pt x="7318" y="444"/>
                </a:cubicBezTo>
                <a:cubicBezTo>
                  <a:pt x="7314" y="409"/>
                  <a:pt x="7286" y="379"/>
                  <a:pt x="7251" y="379"/>
                </a:cubicBezTo>
                <a:close/>
                <a:moveTo>
                  <a:pt x="9482" y="862"/>
                </a:moveTo>
                <a:cubicBezTo>
                  <a:pt x="9494" y="850"/>
                  <a:pt x="9501" y="832"/>
                  <a:pt x="9501" y="816"/>
                </a:cubicBezTo>
                <a:cubicBezTo>
                  <a:pt x="9501" y="800"/>
                  <a:pt x="9494" y="784"/>
                  <a:pt x="9482" y="772"/>
                </a:cubicBez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cubicBezTo>
                  <a:pt x="9469" y="760"/>
                  <a:pt x="9454" y="753"/>
                  <a:pt x="9438" y="753"/>
                </a:cubicBezTo>
                <a:cubicBezTo>
                  <a:pt x="9423" y="753"/>
                  <a:pt x="9406" y="760"/>
                  <a:pt x="9393" y="772"/>
                </a:cubicBezTo>
                <a:lnTo>
                  <a:pt x="8895" y="1256"/>
                </a:lnTo>
                <a:lnTo>
                  <a:pt x="8895" y="441"/>
                </a:lnTo>
                <a:cubicBezTo>
                  <a:pt x="8895" y="405"/>
                  <a:pt x="8865" y="377"/>
                  <a:pt x="8830" y="377"/>
                </a:cubicBezTo>
                <a:cubicBezTo>
                  <a:pt x="8812" y="377"/>
                  <a:pt x="8796" y="384"/>
                  <a:pt x="8785" y="397"/>
                </a:cubicBezTo>
                <a:cubicBezTo>
                  <a:pt x="8775" y="407"/>
                  <a:pt x="8766" y="425"/>
                  <a:pt x="8766" y="441"/>
                </a:cubicBezTo>
                <a:lnTo>
                  <a:pt x="8766" y="1634"/>
                </a:lnTo>
                <a:cubicBezTo>
                  <a:pt x="8766" y="1652"/>
                  <a:pt x="8773" y="1668"/>
                  <a:pt x="8785" y="1679"/>
                </a:cubicBezTo>
                <a:cubicBezTo>
                  <a:pt x="8796" y="1689"/>
                  <a:pt x="8814" y="1698"/>
                  <a:pt x="8830" y="1698"/>
                </a:cubicBezTo>
                <a:cubicBezTo>
                  <a:pt x="8867" y="1698"/>
                  <a:pt x="8895" y="1670"/>
                  <a:pt x="8895" y="1634"/>
                </a:cubicBezTo>
                <a:lnTo>
                  <a:pt x="8895" y="1437"/>
                </a:lnTo>
                <a:lnTo>
                  <a:pt x="9057" y="1275"/>
                </a:lnTo>
                <a:lnTo>
                  <a:pt x="9388" y="1673"/>
                </a:lnTo>
                <a:cubicBezTo>
                  <a:pt x="9395" y="1682"/>
                  <a:pt x="9402" y="1690"/>
                  <a:pt x="9411" y="1693"/>
                </a:cubicBezTo>
                <a:cubicBezTo>
                  <a:pt x="9420" y="1697"/>
                  <a:pt x="9430" y="1698"/>
                  <a:pt x="9438" y="1698"/>
                </a:cubicBezTo>
                <a:cubicBezTo>
                  <a:pt x="9448" y="1698"/>
                  <a:pt x="9466" y="1696"/>
                  <a:pt x="9480" y="1684"/>
                </a:cubicBezTo>
                <a:lnTo>
                  <a:pt x="9480" y="1684"/>
                </a:lnTo>
                <a:lnTo>
                  <a:pt x="9480" y="1684"/>
                </a:lnTo>
                <a:cubicBezTo>
                  <a:pt x="9494" y="1671"/>
                  <a:pt x="9501" y="1654"/>
                  <a:pt x="9501" y="1636"/>
                </a:cubicBezTo>
                <a:cubicBezTo>
                  <a:pt x="9501" y="1622"/>
                  <a:pt x="9496" y="1606"/>
                  <a:pt x="9485" y="1594"/>
                </a:cubicBezTo>
                <a:lnTo>
                  <a:pt x="9485" y="1594"/>
                </a:lnTo>
                <a:lnTo>
                  <a:pt x="9149" y="1186"/>
                </a:lnTo>
                <a:lnTo>
                  <a:pt x="9482" y="862"/>
                </a:lnTo>
                <a:close/>
                <a:moveTo>
                  <a:pt x="8581" y="779"/>
                </a:moveTo>
                <a:cubicBezTo>
                  <a:pt x="8593" y="790"/>
                  <a:pt x="8600" y="807"/>
                  <a:pt x="8600" y="825"/>
                </a:cubicBezTo>
                <a:lnTo>
                  <a:pt x="8600" y="1633"/>
                </a:lnTo>
                <a:cubicBezTo>
                  <a:pt x="8600" y="1650"/>
                  <a:pt x="8593" y="1666"/>
                  <a:pt x="8581" y="1677"/>
                </a:cubicBezTo>
                <a:cubicBezTo>
                  <a:pt x="8569" y="1687"/>
                  <a:pt x="8553" y="1696"/>
                  <a:pt x="8537" y="1696"/>
                </a:cubicBezTo>
                <a:cubicBezTo>
                  <a:pt x="8519" y="1696"/>
                  <a:pt x="8504" y="1689"/>
                  <a:pt x="8493" y="1677"/>
                </a:cubicBezTo>
                <a:cubicBezTo>
                  <a:pt x="8481" y="1666"/>
                  <a:pt x="8474" y="1650"/>
                  <a:pt x="8474" y="1633"/>
                </a:cubicBezTo>
                <a:lnTo>
                  <a:pt x="8474" y="1553"/>
                </a:lnTo>
                <a:cubicBezTo>
                  <a:pt x="8394" y="1640"/>
                  <a:pt x="8281" y="1696"/>
                  <a:pt x="8156" y="1696"/>
                </a:cubicBezTo>
                <a:cubicBezTo>
                  <a:pt x="8033" y="1696"/>
                  <a:pt x="7920" y="1643"/>
                  <a:pt x="7841" y="1557"/>
                </a:cubicBezTo>
                <a:cubicBezTo>
                  <a:pt x="7760" y="1472"/>
                  <a:pt x="7712" y="1354"/>
                  <a:pt x="7712" y="1228"/>
                </a:cubicBezTo>
                <a:cubicBezTo>
                  <a:pt x="7712" y="1100"/>
                  <a:pt x="7762" y="983"/>
                  <a:pt x="7841" y="899"/>
                </a:cubicBezTo>
                <a:cubicBezTo>
                  <a:pt x="7920" y="814"/>
                  <a:pt x="8033" y="760"/>
                  <a:pt x="8156" y="760"/>
                </a:cubicBezTo>
                <a:cubicBezTo>
                  <a:pt x="8281" y="760"/>
                  <a:pt x="8394" y="814"/>
                  <a:pt x="8474" y="901"/>
                </a:cubicBezTo>
                <a:lnTo>
                  <a:pt x="8474" y="823"/>
                </a:lnTo>
                <a:cubicBezTo>
                  <a:pt x="8474" y="805"/>
                  <a:pt x="8481" y="790"/>
                  <a:pt x="8493" y="777"/>
                </a:cubicBezTo>
                <a:cubicBezTo>
                  <a:pt x="8505" y="767"/>
                  <a:pt x="8521" y="760"/>
                  <a:pt x="8537" y="760"/>
                </a:cubicBezTo>
                <a:cubicBezTo>
                  <a:pt x="8555" y="761"/>
                  <a:pt x="8570" y="768"/>
                  <a:pt x="8581" y="779"/>
                </a:cubicBezTo>
                <a:close/>
                <a:moveTo>
                  <a:pt x="8474" y="1230"/>
                </a:moveTo>
                <a:cubicBezTo>
                  <a:pt x="8474" y="1135"/>
                  <a:pt x="8437" y="1049"/>
                  <a:pt x="8380" y="987"/>
                </a:cubicBezTo>
                <a:cubicBezTo>
                  <a:pt x="8322" y="925"/>
                  <a:pt x="8243" y="888"/>
                  <a:pt x="8156" y="888"/>
                </a:cubicBezTo>
                <a:cubicBezTo>
                  <a:pt x="8070" y="888"/>
                  <a:pt x="7992" y="925"/>
                  <a:pt x="7933" y="987"/>
                </a:cubicBezTo>
                <a:cubicBezTo>
                  <a:pt x="7875" y="1049"/>
                  <a:pt x="7837" y="1135"/>
                  <a:pt x="7837" y="1230"/>
                </a:cubicBezTo>
                <a:cubicBezTo>
                  <a:pt x="7837" y="1324"/>
                  <a:pt x="7874" y="1411"/>
                  <a:pt x="7933" y="1472"/>
                </a:cubicBezTo>
                <a:cubicBezTo>
                  <a:pt x="7991" y="1534"/>
                  <a:pt x="8070" y="1571"/>
                  <a:pt x="8156" y="1571"/>
                </a:cubicBezTo>
                <a:cubicBezTo>
                  <a:pt x="8243" y="1571"/>
                  <a:pt x="8322" y="1534"/>
                  <a:pt x="8380" y="1472"/>
                </a:cubicBezTo>
                <a:cubicBezTo>
                  <a:pt x="8437" y="1409"/>
                  <a:pt x="8474" y="1324"/>
                  <a:pt x="8474" y="1230"/>
                </a:cubicBezTo>
                <a:close/>
                <a:moveTo>
                  <a:pt x="3348" y="1207"/>
                </a:moveTo>
                <a:cubicBezTo>
                  <a:pt x="3297" y="1183"/>
                  <a:pt x="3239" y="1165"/>
                  <a:pt x="3181" y="1146"/>
                </a:cubicBezTo>
                <a:cubicBezTo>
                  <a:pt x="3128" y="1128"/>
                  <a:pt x="3073" y="1112"/>
                  <a:pt x="3035" y="1091"/>
                </a:cubicBezTo>
                <a:cubicBezTo>
                  <a:pt x="3015" y="1080"/>
                  <a:pt x="2999" y="1070"/>
                  <a:pt x="2991" y="1057"/>
                </a:cubicBezTo>
                <a:cubicBezTo>
                  <a:pt x="2980" y="1045"/>
                  <a:pt x="2976" y="1033"/>
                  <a:pt x="2975" y="1015"/>
                </a:cubicBezTo>
                <a:cubicBezTo>
                  <a:pt x="2975" y="992"/>
                  <a:pt x="2982" y="973"/>
                  <a:pt x="2992" y="955"/>
                </a:cubicBezTo>
                <a:cubicBezTo>
                  <a:pt x="3010" y="931"/>
                  <a:pt x="3038" y="911"/>
                  <a:pt x="3072" y="899"/>
                </a:cubicBezTo>
                <a:cubicBezTo>
                  <a:pt x="3103" y="887"/>
                  <a:pt x="3137" y="879"/>
                  <a:pt x="3162" y="879"/>
                </a:cubicBezTo>
                <a:cubicBezTo>
                  <a:pt x="3234" y="879"/>
                  <a:pt x="3280" y="904"/>
                  <a:pt x="3315" y="929"/>
                </a:cubicBezTo>
                <a:cubicBezTo>
                  <a:pt x="3332" y="941"/>
                  <a:pt x="3347" y="954"/>
                  <a:pt x="3361" y="964"/>
                </a:cubicBezTo>
                <a:cubicBezTo>
                  <a:pt x="3368" y="969"/>
                  <a:pt x="3375" y="975"/>
                  <a:pt x="3382" y="978"/>
                </a:cubicBezTo>
                <a:cubicBezTo>
                  <a:pt x="3389" y="982"/>
                  <a:pt x="3398" y="985"/>
                  <a:pt x="3406" y="985"/>
                </a:cubicBezTo>
                <a:cubicBezTo>
                  <a:pt x="3412" y="985"/>
                  <a:pt x="3419" y="983"/>
                  <a:pt x="3424" y="982"/>
                </a:cubicBezTo>
                <a:cubicBezTo>
                  <a:pt x="3429" y="980"/>
                  <a:pt x="3435" y="976"/>
                  <a:pt x="3440" y="971"/>
                </a:cubicBezTo>
                <a:cubicBezTo>
                  <a:pt x="3445" y="968"/>
                  <a:pt x="3449" y="962"/>
                  <a:pt x="3452" y="955"/>
                </a:cubicBezTo>
                <a:cubicBezTo>
                  <a:pt x="3454" y="950"/>
                  <a:pt x="3456" y="943"/>
                  <a:pt x="3456" y="938"/>
                </a:cubicBezTo>
                <a:cubicBezTo>
                  <a:pt x="3456" y="927"/>
                  <a:pt x="3452" y="916"/>
                  <a:pt x="3447" y="906"/>
                </a:cubicBezTo>
                <a:cubicBezTo>
                  <a:pt x="3438" y="888"/>
                  <a:pt x="3422" y="872"/>
                  <a:pt x="3403" y="855"/>
                </a:cubicBezTo>
                <a:cubicBezTo>
                  <a:pt x="3375" y="830"/>
                  <a:pt x="3337" y="805"/>
                  <a:pt x="3297" y="788"/>
                </a:cubicBezTo>
                <a:cubicBezTo>
                  <a:pt x="3256" y="770"/>
                  <a:pt x="3214" y="758"/>
                  <a:pt x="3174" y="758"/>
                </a:cubicBezTo>
                <a:cubicBezTo>
                  <a:pt x="3079" y="758"/>
                  <a:pt x="3001" y="779"/>
                  <a:pt x="2943" y="820"/>
                </a:cubicBezTo>
                <a:cubicBezTo>
                  <a:pt x="2913" y="841"/>
                  <a:pt x="2887" y="864"/>
                  <a:pt x="2869" y="894"/>
                </a:cubicBezTo>
                <a:cubicBezTo>
                  <a:pt x="2850" y="925"/>
                  <a:pt x="2839" y="964"/>
                  <a:pt x="2839" y="1013"/>
                </a:cubicBezTo>
                <a:cubicBezTo>
                  <a:pt x="2839" y="1015"/>
                  <a:pt x="2839" y="1019"/>
                  <a:pt x="2839" y="1020"/>
                </a:cubicBezTo>
                <a:cubicBezTo>
                  <a:pt x="2839" y="1070"/>
                  <a:pt x="2855" y="1109"/>
                  <a:pt x="2880" y="1140"/>
                </a:cubicBezTo>
                <a:cubicBezTo>
                  <a:pt x="2917" y="1188"/>
                  <a:pt x="2973" y="1215"/>
                  <a:pt x="3028" y="1235"/>
                </a:cubicBezTo>
                <a:cubicBezTo>
                  <a:pt x="3082" y="1254"/>
                  <a:pt x="3137" y="1266"/>
                  <a:pt x="3170" y="1279"/>
                </a:cubicBezTo>
                <a:cubicBezTo>
                  <a:pt x="3218" y="1294"/>
                  <a:pt x="3271" y="1312"/>
                  <a:pt x="3308" y="1335"/>
                </a:cubicBezTo>
                <a:cubicBezTo>
                  <a:pt x="3327" y="1347"/>
                  <a:pt x="3341" y="1360"/>
                  <a:pt x="3352" y="1374"/>
                </a:cubicBezTo>
                <a:cubicBezTo>
                  <a:pt x="3362" y="1388"/>
                  <a:pt x="3368" y="1404"/>
                  <a:pt x="3368" y="1421"/>
                </a:cubicBezTo>
                <a:lnTo>
                  <a:pt x="3368" y="1423"/>
                </a:lnTo>
                <a:cubicBezTo>
                  <a:pt x="3368" y="1449"/>
                  <a:pt x="3359" y="1471"/>
                  <a:pt x="3347" y="1490"/>
                </a:cubicBezTo>
                <a:cubicBezTo>
                  <a:pt x="3327" y="1516"/>
                  <a:pt x="3294" y="1538"/>
                  <a:pt x="3258" y="1550"/>
                </a:cubicBezTo>
                <a:cubicBezTo>
                  <a:pt x="3223" y="1562"/>
                  <a:pt x="3188" y="1568"/>
                  <a:pt x="3163" y="1568"/>
                </a:cubicBezTo>
                <a:cubicBezTo>
                  <a:pt x="3080" y="1568"/>
                  <a:pt x="3026" y="1548"/>
                  <a:pt x="2985" y="1527"/>
                </a:cubicBezTo>
                <a:cubicBezTo>
                  <a:pt x="2966" y="1516"/>
                  <a:pt x="2948" y="1508"/>
                  <a:pt x="2934" y="1499"/>
                </a:cubicBezTo>
                <a:cubicBezTo>
                  <a:pt x="2927" y="1495"/>
                  <a:pt x="2920" y="1492"/>
                  <a:pt x="2913" y="1488"/>
                </a:cubicBezTo>
                <a:cubicBezTo>
                  <a:pt x="2906" y="1485"/>
                  <a:pt x="2899" y="1483"/>
                  <a:pt x="2890" y="1483"/>
                </a:cubicBezTo>
                <a:cubicBezTo>
                  <a:pt x="2885" y="1483"/>
                  <a:pt x="2880" y="1483"/>
                  <a:pt x="2874" y="1486"/>
                </a:cubicBezTo>
                <a:cubicBezTo>
                  <a:pt x="2869" y="1488"/>
                  <a:pt x="2864" y="1492"/>
                  <a:pt x="2860" y="1495"/>
                </a:cubicBezTo>
                <a:cubicBezTo>
                  <a:pt x="2855" y="1501"/>
                  <a:pt x="2850" y="1506"/>
                  <a:pt x="2846" y="1513"/>
                </a:cubicBezTo>
                <a:cubicBezTo>
                  <a:pt x="2843" y="1520"/>
                  <a:pt x="2841" y="1527"/>
                  <a:pt x="2841" y="1534"/>
                </a:cubicBezTo>
                <a:cubicBezTo>
                  <a:pt x="2841" y="1546"/>
                  <a:pt x="2846" y="1559"/>
                  <a:pt x="2851" y="1568"/>
                </a:cubicBezTo>
                <a:cubicBezTo>
                  <a:pt x="2862" y="1582"/>
                  <a:pt x="2878" y="1596"/>
                  <a:pt x="2895" y="1610"/>
                </a:cubicBezTo>
                <a:cubicBezTo>
                  <a:pt x="2915" y="1622"/>
                  <a:pt x="2938" y="1636"/>
                  <a:pt x="2966" y="1649"/>
                </a:cubicBezTo>
                <a:cubicBezTo>
                  <a:pt x="3026" y="1677"/>
                  <a:pt x="3103" y="1691"/>
                  <a:pt x="3162" y="1693"/>
                </a:cubicBezTo>
                <a:lnTo>
                  <a:pt x="3162" y="1693"/>
                </a:lnTo>
                <a:cubicBezTo>
                  <a:pt x="3253" y="1693"/>
                  <a:pt x="3331" y="1671"/>
                  <a:pt x="3398" y="1622"/>
                </a:cubicBezTo>
                <a:lnTo>
                  <a:pt x="3398" y="1622"/>
                </a:lnTo>
                <a:lnTo>
                  <a:pt x="3398" y="1622"/>
                </a:lnTo>
                <a:cubicBezTo>
                  <a:pt x="3463" y="1573"/>
                  <a:pt x="3503" y="1501"/>
                  <a:pt x="3503" y="1419"/>
                </a:cubicBezTo>
                <a:cubicBezTo>
                  <a:pt x="3503" y="1375"/>
                  <a:pt x="3493" y="1337"/>
                  <a:pt x="3475" y="1305"/>
                </a:cubicBezTo>
                <a:cubicBezTo>
                  <a:pt x="3445" y="1261"/>
                  <a:pt x="3399" y="1232"/>
                  <a:pt x="3348" y="1207"/>
                </a:cubicBezTo>
                <a:close/>
                <a:moveTo>
                  <a:pt x="7513" y="377"/>
                </a:moveTo>
                <a:cubicBezTo>
                  <a:pt x="7496" y="377"/>
                  <a:pt x="7480" y="384"/>
                  <a:pt x="7469" y="397"/>
                </a:cubicBezTo>
                <a:cubicBezTo>
                  <a:pt x="7457" y="407"/>
                  <a:pt x="7450" y="425"/>
                  <a:pt x="7450" y="441"/>
                </a:cubicBezTo>
                <a:lnTo>
                  <a:pt x="7450" y="1634"/>
                </a:lnTo>
                <a:cubicBezTo>
                  <a:pt x="7450" y="1652"/>
                  <a:pt x="7457" y="1668"/>
                  <a:pt x="7469" y="1679"/>
                </a:cubicBezTo>
                <a:cubicBezTo>
                  <a:pt x="7481" y="1689"/>
                  <a:pt x="7497" y="1698"/>
                  <a:pt x="7513" y="1698"/>
                </a:cubicBezTo>
                <a:cubicBezTo>
                  <a:pt x="7550" y="1698"/>
                  <a:pt x="7578" y="1670"/>
                  <a:pt x="7578" y="1634"/>
                </a:cubicBezTo>
                <a:lnTo>
                  <a:pt x="7578" y="441"/>
                </a:lnTo>
                <a:cubicBezTo>
                  <a:pt x="7578" y="405"/>
                  <a:pt x="7548" y="377"/>
                  <a:pt x="7513" y="377"/>
                </a:cubicBezTo>
                <a:close/>
                <a:moveTo>
                  <a:pt x="10445" y="1200"/>
                </a:moveTo>
                <a:lnTo>
                  <a:pt x="10445" y="1207"/>
                </a:lnTo>
                <a:cubicBezTo>
                  <a:pt x="10445" y="1225"/>
                  <a:pt x="10438" y="1241"/>
                  <a:pt x="10426" y="1250"/>
                </a:cubicBezTo>
                <a:cubicBezTo>
                  <a:pt x="10414" y="1261"/>
                  <a:pt x="10398" y="1266"/>
                  <a:pt x="10382" y="1266"/>
                </a:cubicBezTo>
                <a:lnTo>
                  <a:pt x="9667" y="1266"/>
                </a:lnTo>
                <a:cubicBezTo>
                  <a:pt x="9684" y="1441"/>
                  <a:pt x="9823" y="1569"/>
                  <a:pt x="9991" y="1571"/>
                </a:cubicBezTo>
                <a:lnTo>
                  <a:pt x="10033" y="1571"/>
                </a:lnTo>
                <a:cubicBezTo>
                  <a:pt x="10088" y="1571"/>
                  <a:pt x="10142" y="1552"/>
                  <a:pt x="10188" y="1520"/>
                </a:cubicBezTo>
                <a:cubicBezTo>
                  <a:pt x="10236" y="1488"/>
                  <a:pt x="10276" y="1446"/>
                  <a:pt x="10305" y="1397"/>
                </a:cubicBezTo>
                <a:cubicBezTo>
                  <a:pt x="10310" y="1386"/>
                  <a:pt x="10319" y="1380"/>
                  <a:pt x="10327" y="1374"/>
                </a:cubicBezTo>
                <a:cubicBezTo>
                  <a:pt x="10336" y="1369"/>
                  <a:pt x="10347" y="1367"/>
                  <a:pt x="10357" y="1367"/>
                </a:cubicBezTo>
                <a:cubicBezTo>
                  <a:pt x="10368" y="1367"/>
                  <a:pt x="10380" y="1370"/>
                  <a:pt x="10389" y="1375"/>
                </a:cubicBezTo>
                <a:lnTo>
                  <a:pt x="10389" y="1375"/>
                </a:lnTo>
                <a:lnTo>
                  <a:pt x="10389" y="1375"/>
                </a:lnTo>
                <a:cubicBezTo>
                  <a:pt x="10407" y="1388"/>
                  <a:pt x="10419" y="1409"/>
                  <a:pt x="10419" y="1430"/>
                </a:cubicBezTo>
                <a:cubicBezTo>
                  <a:pt x="10419" y="1441"/>
                  <a:pt x="10416" y="1453"/>
                  <a:pt x="10410" y="1464"/>
                </a:cubicBezTo>
                <a:lnTo>
                  <a:pt x="10410" y="1464"/>
                </a:lnTo>
                <a:lnTo>
                  <a:pt x="10410" y="1464"/>
                </a:lnTo>
                <a:cubicBezTo>
                  <a:pt x="10370" y="1527"/>
                  <a:pt x="10315" y="1585"/>
                  <a:pt x="10252" y="1627"/>
                </a:cubicBezTo>
                <a:cubicBezTo>
                  <a:pt x="10186" y="1670"/>
                  <a:pt x="10112" y="1696"/>
                  <a:pt x="10031" y="1696"/>
                </a:cubicBezTo>
                <a:lnTo>
                  <a:pt x="9989" y="1696"/>
                </a:lnTo>
                <a:cubicBezTo>
                  <a:pt x="9864" y="1696"/>
                  <a:pt x="9749" y="1642"/>
                  <a:pt x="9668" y="1557"/>
                </a:cubicBezTo>
                <a:cubicBezTo>
                  <a:pt x="9587" y="1472"/>
                  <a:pt x="9536" y="1356"/>
                  <a:pt x="9536" y="1230"/>
                </a:cubicBezTo>
                <a:cubicBezTo>
                  <a:pt x="9536" y="1100"/>
                  <a:pt x="9587" y="983"/>
                  <a:pt x="9668" y="897"/>
                </a:cubicBezTo>
                <a:cubicBezTo>
                  <a:pt x="9751" y="813"/>
                  <a:pt x="9864" y="760"/>
                  <a:pt x="9991" y="760"/>
                </a:cubicBezTo>
                <a:cubicBezTo>
                  <a:pt x="10112" y="760"/>
                  <a:pt x="10220" y="807"/>
                  <a:pt x="10301" y="887"/>
                </a:cubicBezTo>
                <a:cubicBezTo>
                  <a:pt x="10382" y="966"/>
                  <a:pt x="10435" y="1075"/>
                  <a:pt x="10445" y="1200"/>
                </a:cubicBezTo>
                <a:close/>
                <a:moveTo>
                  <a:pt x="10305" y="1139"/>
                </a:moveTo>
                <a:cubicBezTo>
                  <a:pt x="10268" y="992"/>
                  <a:pt x="10139" y="887"/>
                  <a:pt x="9993" y="887"/>
                </a:cubicBezTo>
                <a:cubicBezTo>
                  <a:pt x="9841" y="887"/>
                  <a:pt x="9714" y="989"/>
                  <a:pt x="9675" y="1139"/>
                </a:cubicBezTo>
                <a:lnTo>
                  <a:pt x="10305" y="1139"/>
                </a:lnTo>
                <a:close/>
                <a:moveTo>
                  <a:pt x="4027" y="763"/>
                </a:moveTo>
                <a:cubicBezTo>
                  <a:pt x="3926" y="763"/>
                  <a:pt x="3836" y="802"/>
                  <a:pt x="3768" y="864"/>
                </a:cubicBezTo>
                <a:lnTo>
                  <a:pt x="3768" y="827"/>
                </a:lnTo>
                <a:cubicBezTo>
                  <a:pt x="3768" y="809"/>
                  <a:pt x="3761" y="793"/>
                  <a:pt x="3750" y="783"/>
                </a:cubicBezTo>
                <a:cubicBezTo>
                  <a:pt x="3740" y="770"/>
                  <a:pt x="3724" y="763"/>
                  <a:pt x="3706" y="763"/>
                </a:cubicBezTo>
                <a:cubicBezTo>
                  <a:pt x="3688" y="763"/>
                  <a:pt x="3670" y="770"/>
                  <a:pt x="3660" y="783"/>
                </a:cubicBezTo>
                <a:cubicBezTo>
                  <a:pt x="3649" y="795"/>
                  <a:pt x="3643" y="811"/>
                  <a:pt x="3643" y="827"/>
                </a:cubicBezTo>
                <a:lnTo>
                  <a:pt x="3643" y="1652"/>
                </a:lnTo>
                <a:lnTo>
                  <a:pt x="3644" y="1654"/>
                </a:lnTo>
                <a:lnTo>
                  <a:pt x="3644" y="1654"/>
                </a:lnTo>
                <a:cubicBezTo>
                  <a:pt x="3644" y="1657"/>
                  <a:pt x="3646" y="1659"/>
                  <a:pt x="3648" y="1663"/>
                </a:cubicBezTo>
                <a:cubicBezTo>
                  <a:pt x="3657" y="1679"/>
                  <a:pt x="3671" y="1689"/>
                  <a:pt x="3688" y="1694"/>
                </a:cubicBezTo>
                <a:lnTo>
                  <a:pt x="3690" y="1694"/>
                </a:lnTo>
                <a:lnTo>
                  <a:pt x="3704" y="1694"/>
                </a:lnTo>
                <a:cubicBezTo>
                  <a:pt x="3713" y="1694"/>
                  <a:pt x="3722" y="1693"/>
                  <a:pt x="3731" y="1689"/>
                </a:cubicBezTo>
                <a:cubicBezTo>
                  <a:pt x="3738" y="1686"/>
                  <a:pt x="3745" y="1680"/>
                  <a:pt x="3750" y="1673"/>
                </a:cubicBezTo>
                <a:lnTo>
                  <a:pt x="3750" y="1673"/>
                </a:lnTo>
                <a:cubicBezTo>
                  <a:pt x="3750" y="1673"/>
                  <a:pt x="3750" y="1671"/>
                  <a:pt x="3752" y="1671"/>
                </a:cubicBezTo>
                <a:lnTo>
                  <a:pt x="3752" y="1671"/>
                </a:lnTo>
                <a:cubicBezTo>
                  <a:pt x="3755" y="1668"/>
                  <a:pt x="3759" y="1663"/>
                  <a:pt x="3761" y="1659"/>
                </a:cubicBezTo>
                <a:cubicBezTo>
                  <a:pt x="3762" y="1654"/>
                  <a:pt x="3764" y="1650"/>
                  <a:pt x="3764" y="1645"/>
                </a:cubicBezTo>
                <a:lnTo>
                  <a:pt x="3764" y="1643"/>
                </a:lnTo>
                <a:lnTo>
                  <a:pt x="3764" y="1147"/>
                </a:lnTo>
                <a:cubicBezTo>
                  <a:pt x="3766" y="1077"/>
                  <a:pt x="3796" y="1012"/>
                  <a:pt x="3842" y="966"/>
                </a:cubicBezTo>
                <a:cubicBezTo>
                  <a:pt x="3888" y="920"/>
                  <a:pt x="3953" y="890"/>
                  <a:pt x="4023" y="890"/>
                </a:cubicBezTo>
                <a:cubicBezTo>
                  <a:pt x="4095" y="890"/>
                  <a:pt x="4159" y="918"/>
                  <a:pt x="4205" y="966"/>
                </a:cubicBezTo>
                <a:cubicBezTo>
                  <a:pt x="4251" y="1012"/>
                  <a:pt x="4279" y="1077"/>
                  <a:pt x="4279" y="1147"/>
                </a:cubicBezTo>
                <a:lnTo>
                  <a:pt x="4279" y="1634"/>
                </a:lnTo>
                <a:cubicBezTo>
                  <a:pt x="4279" y="1652"/>
                  <a:pt x="4286" y="1668"/>
                  <a:pt x="4298" y="1680"/>
                </a:cubicBezTo>
                <a:cubicBezTo>
                  <a:pt x="4310" y="1691"/>
                  <a:pt x="4326" y="1698"/>
                  <a:pt x="4342" y="1698"/>
                </a:cubicBezTo>
                <a:cubicBezTo>
                  <a:pt x="4360" y="1698"/>
                  <a:pt x="4376" y="1691"/>
                  <a:pt x="4386" y="1680"/>
                </a:cubicBezTo>
                <a:cubicBezTo>
                  <a:pt x="4399" y="1670"/>
                  <a:pt x="4406" y="1652"/>
                  <a:pt x="4406" y="1634"/>
                </a:cubicBezTo>
                <a:lnTo>
                  <a:pt x="4406" y="1147"/>
                </a:lnTo>
                <a:cubicBezTo>
                  <a:pt x="4413" y="936"/>
                  <a:pt x="4240" y="763"/>
                  <a:pt x="4027" y="763"/>
                </a:cubicBezTo>
                <a:close/>
                <a:moveTo>
                  <a:pt x="5294" y="901"/>
                </a:moveTo>
                <a:cubicBezTo>
                  <a:pt x="5375" y="985"/>
                  <a:pt x="5421" y="1103"/>
                  <a:pt x="5423" y="1230"/>
                </a:cubicBezTo>
                <a:cubicBezTo>
                  <a:pt x="5423" y="1356"/>
                  <a:pt x="5375" y="1472"/>
                  <a:pt x="5294" y="1559"/>
                </a:cubicBezTo>
                <a:cubicBezTo>
                  <a:pt x="5214" y="1643"/>
                  <a:pt x="5101" y="1698"/>
                  <a:pt x="4978" y="1698"/>
                </a:cubicBezTo>
                <a:cubicBezTo>
                  <a:pt x="4854" y="1698"/>
                  <a:pt x="4744" y="1644"/>
                  <a:pt x="4663" y="1559"/>
                </a:cubicBezTo>
                <a:cubicBezTo>
                  <a:pt x="4582" y="1475"/>
                  <a:pt x="4533" y="1356"/>
                  <a:pt x="4533" y="1230"/>
                </a:cubicBezTo>
                <a:cubicBezTo>
                  <a:pt x="4533" y="1103"/>
                  <a:pt x="4582" y="987"/>
                  <a:pt x="4663" y="901"/>
                </a:cubicBezTo>
                <a:cubicBezTo>
                  <a:pt x="4742" y="816"/>
                  <a:pt x="4855" y="761"/>
                  <a:pt x="4978" y="761"/>
                </a:cubicBezTo>
                <a:cubicBezTo>
                  <a:pt x="5103" y="761"/>
                  <a:pt x="5214" y="816"/>
                  <a:pt x="5294" y="901"/>
                </a:cubicBezTo>
                <a:close/>
                <a:moveTo>
                  <a:pt x="5296" y="1230"/>
                </a:moveTo>
                <a:cubicBezTo>
                  <a:pt x="5296" y="1135"/>
                  <a:pt x="5258" y="1049"/>
                  <a:pt x="5200" y="987"/>
                </a:cubicBezTo>
                <a:cubicBezTo>
                  <a:pt x="5141" y="925"/>
                  <a:pt x="5063" y="887"/>
                  <a:pt x="4978" y="887"/>
                </a:cubicBezTo>
                <a:cubicBezTo>
                  <a:pt x="4892" y="887"/>
                  <a:pt x="4813" y="925"/>
                  <a:pt x="4755" y="987"/>
                </a:cubicBezTo>
                <a:cubicBezTo>
                  <a:pt x="4696" y="1049"/>
                  <a:pt x="4659" y="1135"/>
                  <a:pt x="4659" y="1230"/>
                </a:cubicBezTo>
                <a:cubicBezTo>
                  <a:pt x="4659" y="1324"/>
                  <a:pt x="4696" y="1410"/>
                  <a:pt x="4755" y="1471"/>
                </a:cubicBezTo>
                <a:cubicBezTo>
                  <a:pt x="4813" y="1533"/>
                  <a:pt x="4892" y="1569"/>
                  <a:pt x="4978" y="1569"/>
                </a:cubicBezTo>
                <a:cubicBezTo>
                  <a:pt x="5065" y="1569"/>
                  <a:pt x="5144" y="1532"/>
                  <a:pt x="5200" y="1471"/>
                </a:cubicBezTo>
                <a:cubicBezTo>
                  <a:pt x="5259" y="1409"/>
                  <a:pt x="5296" y="1324"/>
                  <a:pt x="5296" y="1230"/>
                </a:cubicBezTo>
                <a:close/>
                <a:moveTo>
                  <a:pt x="6671" y="768"/>
                </a:moveTo>
                <a:lnTo>
                  <a:pt x="6671" y="768"/>
                </a:lnTo>
                <a:cubicBezTo>
                  <a:pt x="6669" y="768"/>
                  <a:pt x="6669" y="768"/>
                  <a:pt x="6671" y="768"/>
                </a:cubicBezTo>
                <a:cubicBezTo>
                  <a:pt x="6662" y="765"/>
                  <a:pt x="6655" y="763"/>
                  <a:pt x="6648" y="763"/>
                </a:cubicBezTo>
                <a:cubicBezTo>
                  <a:pt x="6636" y="763"/>
                  <a:pt x="6624" y="767"/>
                  <a:pt x="6613" y="774"/>
                </a:cubicBezTo>
                <a:cubicBezTo>
                  <a:pt x="6603" y="781"/>
                  <a:pt x="6593" y="790"/>
                  <a:pt x="6588" y="802"/>
                </a:cubicBezTo>
                <a:lnTo>
                  <a:pt x="6588" y="802"/>
                </a:lnTo>
                <a:lnTo>
                  <a:pt x="6345" y="1467"/>
                </a:lnTo>
                <a:lnTo>
                  <a:pt x="6158" y="1022"/>
                </a:lnTo>
                <a:lnTo>
                  <a:pt x="6158" y="1022"/>
                </a:lnTo>
                <a:cubicBezTo>
                  <a:pt x="6153" y="1010"/>
                  <a:pt x="6144" y="999"/>
                  <a:pt x="6133" y="994"/>
                </a:cubicBezTo>
                <a:cubicBezTo>
                  <a:pt x="6123" y="987"/>
                  <a:pt x="6110" y="983"/>
                  <a:pt x="6096" y="983"/>
                </a:cubicBezTo>
                <a:cubicBezTo>
                  <a:pt x="6084" y="983"/>
                  <a:pt x="6072" y="987"/>
                  <a:pt x="6061" y="994"/>
                </a:cubicBezTo>
                <a:cubicBezTo>
                  <a:pt x="6051" y="1001"/>
                  <a:pt x="6042" y="1010"/>
                  <a:pt x="6036" y="1022"/>
                </a:cubicBezTo>
                <a:lnTo>
                  <a:pt x="6036" y="1022"/>
                </a:lnTo>
                <a:lnTo>
                  <a:pt x="5848" y="1467"/>
                </a:lnTo>
                <a:lnTo>
                  <a:pt x="5603" y="802"/>
                </a:lnTo>
                <a:lnTo>
                  <a:pt x="5603" y="802"/>
                </a:lnTo>
                <a:cubicBezTo>
                  <a:pt x="5599" y="790"/>
                  <a:pt x="5591" y="779"/>
                  <a:pt x="5580" y="772"/>
                </a:cubicBezTo>
                <a:cubicBezTo>
                  <a:pt x="5569" y="765"/>
                  <a:pt x="5557" y="761"/>
                  <a:pt x="5545" y="761"/>
                </a:cubicBezTo>
                <a:cubicBezTo>
                  <a:pt x="5536" y="761"/>
                  <a:pt x="5529" y="763"/>
                  <a:pt x="5520" y="767"/>
                </a:cubicBezTo>
                <a:lnTo>
                  <a:pt x="5520" y="767"/>
                </a:lnTo>
                <a:lnTo>
                  <a:pt x="5520" y="767"/>
                </a:lnTo>
                <a:cubicBezTo>
                  <a:pt x="5497" y="777"/>
                  <a:pt x="5483" y="800"/>
                  <a:pt x="5483" y="825"/>
                </a:cubicBezTo>
                <a:cubicBezTo>
                  <a:pt x="5483" y="832"/>
                  <a:pt x="5485" y="841"/>
                  <a:pt x="5488" y="848"/>
                </a:cubicBezTo>
                <a:lnTo>
                  <a:pt x="5488" y="848"/>
                </a:lnTo>
                <a:lnTo>
                  <a:pt x="5790" y="1654"/>
                </a:lnTo>
                <a:lnTo>
                  <a:pt x="5790" y="1654"/>
                </a:lnTo>
                <a:cubicBezTo>
                  <a:pt x="5791" y="1659"/>
                  <a:pt x="5795" y="1666"/>
                  <a:pt x="5800" y="1671"/>
                </a:cubicBezTo>
                <a:cubicBezTo>
                  <a:pt x="5804" y="1675"/>
                  <a:pt x="5809" y="1679"/>
                  <a:pt x="5814" y="1682"/>
                </a:cubicBezTo>
                <a:cubicBezTo>
                  <a:pt x="5816" y="1684"/>
                  <a:pt x="5816" y="1684"/>
                  <a:pt x="5820" y="1686"/>
                </a:cubicBezTo>
                <a:cubicBezTo>
                  <a:pt x="5821" y="1687"/>
                  <a:pt x="5825" y="1687"/>
                  <a:pt x="5829" y="1689"/>
                </a:cubicBezTo>
                <a:cubicBezTo>
                  <a:pt x="5834" y="1691"/>
                  <a:pt x="5841" y="1693"/>
                  <a:pt x="5850" y="1693"/>
                </a:cubicBezTo>
                <a:cubicBezTo>
                  <a:pt x="5862" y="1693"/>
                  <a:pt x="5873" y="1689"/>
                  <a:pt x="5883" y="1682"/>
                </a:cubicBezTo>
                <a:cubicBezTo>
                  <a:pt x="5892" y="1675"/>
                  <a:pt x="5901" y="1666"/>
                  <a:pt x="5906" y="1654"/>
                </a:cubicBezTo>
                <a:lnTo>
                  <a:pt x="5906" y="1654"/>
                </a:lnTo>
                <a:lnTo>
                  <a:pt x="6096" y="1200"/>
                </a:lnTo>
                <a:lnTo>
                  <a:pt x="6287" y="1652"/>
                </a:lnTo>
                <a:lnTo>
                  <a:pt x="6287" y="1652"/>
                </a:lnTo>
                <a:cubicBezTo>
                  <a:pt x="6290" y="1664"/>
                  <a:pt x="6299" y="1673"/>
                  <a:pt x="6308" y="1680"/>
                </a:cubicBezTo>
                <a:cubicBezTo>
                  <a:pt x="6317" y="1687"/>
                  <a:pt x="6327" y="1693"/>
                  <a:pt x="6340" y="1693"/>
                </a:cubicBezTo>
                <a:lnTo>
                  <a:pt x="6348" y="1693"/>
                </a:lnTo>
                <a:cubicBezTo>
                  <a:pt x="6355" y="1693"/>
                  <a:pt x="6364" y="1691"/>
                  <a:pt x="6370" y="1689"/>
                </a:cubicBezTo>
                <a:cubicBezTo>
                  <a:pt x="6377" y="1687"/>
                  <a:pt x="6382" y="1684"/>
                  <a:pt x="6385" y="1680"/>
                </a:cubicBezTo>
                <a:cubicBezTo>
                  <a:pt x="6396" y="1673"/>
                  <a:pt x="6403" y="1661"/>
                  <a:pt x="6408" y="1650"/>
                </a:cubicBezTo>
                <a:lnTo>
                  <a:pt x="6408" y="1650"/>
                </a:lnTo>
                <a:lnTo>
                  <a:pt x="6708" y="848"/>
                </a:lnTo>
                <a:cubicBezTo>
                  <a:pt x="6711" y="841"/>
                  <a:pt x="6713" y="832"/>
                  <a:pt x="6713" y="825"/>
                </a:cubicBezTo>
                <a:cubicBezTo>
                  <a:pt x="6708" y="802"/>
                  <a:pt x="6694" y="779"/>
                  <a:pt x="6671" y="7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03">
  <p:cSld name="Data Cloud_1_1_3_1">
    <p:bg>
      <p:bgPr>
        <a:solidFill>
          <a:schemeClr val="accen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17"/>
          <p:cNvGrpSpPr/>
          <p:nvPr/>
        </p:nvGrpSpPr>
        <p:grpSpPr>
          <a:xfrm rot="-5400000">
            <a:off x="5223451" y="1196298"/>
            <a:ext cx="5164226" cy="2747927"/>
            <a:chOff x="1155183" y="3814094"/>
            <a:chExt cx="3118306" cy="1659276"/>
          </a:xfrm>
        </p:grpSpPr>
        <p:pic>
          <p:nvPicPr>
            <p:cNvPr id="161" name="Google Shape;161;p17"/>
            <p:cNvPicPr preferRelativeResize="0"/>
            <p:nvPr/>
          </p:nvPicPr>
          <p:blipFill rotWithShape="1">
            <a:blip r:embed="rId2">
              <a:alphaModFix/>
            </a:blip>
            <a:srcRect b="10228" l="37919" r="0" t="24705"/>
            <a:stretch/>
          </p:blipFill>
          <p:spPr>
            <a:xfrm>
              <a:off x="1155183" y="3814094"/>
              <a:ext cx="1891297" cy="16521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17"/>
            <p:cNvPicPr preferRelativeResize="0"/>
            <p:nvPr/>
          </p:nvPicPr>
          <p:blipFill rotWithShape="1">
            <a:blip r:embed="rId3">
              <a:alphaModFix/>
            </a:blip>
            <a:srcRect b="9950" l="0" r="59873" t="25270"/>
            <a:stretch/>
          </p:blipFill>
          <p:spPr>
            <a:xfrm>
              <a:off x="3051053" y="3828390"/>
              <a:ext cx="1222436" cy="16449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3" name="Google Shape;163;p17"/>
          <p:cNvSpPr/>
          <p:nvPr/>
        </p:nvSpPr>
        <p:spPr>
          <a:xfrm>
            <a:off x="456932" y="4898925"/>
            <a:ext cx="16359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dk1"/>
                </a:solidFill>
              </a:rPr>
              <a:t>2024</a:t>
            </a:r>
            <a:r>
              <a:rPr b="0" i="0" lang="en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7"/>
          <p:cNvSpPr txBox="1"/>
          <p:nvPr>
            <p:ph type="title"/>
          </p:nvPr>
        </p:nvSpPr>
        <p:spPr>
          <a:xfrm>
            <a:off x="366600" y="1188725"/>
            <a:ext cx="7408800" cy="192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/>
            </a:lvl1pPr>
            <a:lvl2pPr lvl="1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 Black"/>
              <a:buNone/>
              <a:defRPr b="0" sz="1800">
                <a:latin typeface="Arial Black"/>
                <a:ea typeface="Arial Black"/>
                <a:cs typeface="Arial Black"/>
                <a:sym typeface="Arial Black"/>
              </a:defRPr>
            </a:lvl2pPr>
            <a:lvl3pPr lvl="2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 Black"/>
              <a:buNone/>
              <a:defRPr b="0" sz="1800">
                <a:latin typeface="Arial Black"/>
                <a:ea typeface="Arial Black"/>
                <a:cs typeface="Arial Black"/>
                <a:sym typeface="Arial Black"/>
              </a:defRPr>
            </a:lvl3pPr>
            <a:lvl4pPr lvl="3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 Black"/>
              <a:buNone/>
              <a:defRPr b="0" sz="1800">
                <a:latin typeface="Arial Black"/>
                <a:ea typeface="Arial Black"/>
                <a:cs typeface="Arial Black"/>
                <a:sym typeface="Arial Black"/>
              </a:defRPr>
            </a:lvl4pPr>
            <a:lvl5pPr lvl="4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 Black"/>
              <a:buNone/>
              <a:defRPr b="0" sz="1800">
                <a:latin typeface="Arial Black"/>
                <a:ea typeface="Arial Black"/>
                <a:cs typeface="Arial Black"/>
                <a:sym typeface="Arial Black"/>
              </a:defRPr>
            </a:lvl5pPr>
            <a:lvl6pPr lvl="5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 Black"/>
              <a:buNone/>
              <a:defRPr b="0" sz="1800">
                <a:latin typeface="Arial Black"/>
                <a:ea typeface="Arial Black"/>
                <a:cs typeface="Arial Black"/>
                <a:sym typeface="Arial Black"/>
              </a:defRPr>
            </a:lvl6pPr>
            <a:lvl7pPr lvl="6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 Black"/>
              <a:buNone/>
              <a:defRPr b="0" sz="1800">
                <a:latin typeface="Arial Black"/>
                <a:ea typeface="Arial Black"/>
                <a:cs typeface="Arial Black"/>
                <a:sym typeface="Arial Black"/>
              </a:defRPr>
            </a:lvl7pPr>
            <a:lvl8pPr lvl="7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 Black"/>
              <a:buNone/>
              <a:defRPr b="0" sz="1800">
                <a:latin typeface="Arial Black"/>
                <a:ea typeface="Arial Black"/>
                <a:cs typeface="Arial Black"/>
                <a:sym typeface="Arial Black"/>
              </a:defRPr>
            </a:lvl8pPr>
            <a:lvl9pPr lvl="8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 Black"/>
              <a:buNone/>
              <a:defRPr b="0" sz="1800"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sp>
        <p:nvSpPr>
          <p:cNvPr id="165" name="Google Shape;165;p17"/>
          <p:cNvSpPr txBox="1"/>
          <p:nvPr>
            <p:ph idx="2" type="title"/>
          </p:nvPr>
        </p:nvSpPr>
        <p:spPr>
          <a:xfrm>
            <a:off x="366600" y="3160438"/>
            <a:ext cx="53949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0" sz="1800" u="none" cap="none" strike="noStrike">
                <a:solidFill>
                  <a:schemeClr val="dk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lvl="2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lvl="3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lvl="4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lvl="5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6pPr>
            <a:lvl7pPr lvl="6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7pPr>
            <a:lvl8pPr lvl="7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8pPr>
            <a:lvl9pPr lvl="8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17"/>
          <p:cNvSpPr txBox="1"/>
          <p:nvPr>
            <p:ph idx="3" type="title"/>
          </p:nvPr>
        </p:nvSpPr>
        <p:spPr>
          <a:xfrm>
            <a:off x="366600" y="4359693"/>
            <a:ext cx="4205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400" u="none" cap="none" strike="noStrike">
                <a:solidFill>
                  <a:schemeClr val="dk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lvl="2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lvl="3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lvl="4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lvl="5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6pPr>
            <a:lvl7pPr lvl="6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7pPr>
            <a:lvl8pPr lvl="7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8pPr>
            <a:lvl9pPr lvl="8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17"/>
          <p:cNvSpPr/>
          <p:nvPr/>
        </p:nvSpPr>
        <p:spPr>
          <a:xfrm>
            <a:off x="457200" y="548640"/>
            <a:ext cx="1828808" cy="418012"/>
          </a:xfrm>
          <a:custGeom>
            <a:rect b="b" l="l" r="r" t="t"/>
            <a:pathLst>
              <a:path extrusionOk="0" h="2451" w="10771">
                <a:moveTo>
                  <a:pt x="10625" y="726"/>
                </a:moveTo>
                <a:lnTo>
                  <a:pt x="10597" y="726"/>
                </a:lnTo>
                <a:lnTo>
                  <a:pt x="10597" y="761"/>
                </a:lnTo>
                <a:lnTo>
                  <a:pt x="10625" y="761"/>
                </a:lnTo>
                <a:cubicBezTo>
                  <a:pt x="10638" y="761"/>
                  <a:pt x="10646" y="756"/>
                  <a:pt x="10646" y="744"/>
                </a:cubicBezTo>
                <a:cubicBezTo>
                  <a:pt x="10646" y="731"/>
                  <a:pt x="10639" y="726"/>
                  <a:pt x="10625" y="726"/>
                </a:cubicBezTo>
                <a:close/>
                <a:moveTo>
                  <a:pt x="10562" y="693"/>
                </a:moveTo>
                <a:lnTo>
                  <a:pt x="10625" y="693"/>
                </a:lnTo>
                <a:cubicBezTo>
                  <a:pt x="10660" y="693"/>
                  <a:pt x="10683" y="712"/>
                  <a:pt x="10683" y="742"/>
                </a:cubicBezTo>
                <a:cubicBezTo>
                  <a:pt x="10683" y="760"/>
                  <a:pt x="10675" y="774"/>
                  <a:pt x="10660" y="783"/>
                </a:cubicBezTo>
                <a:lnTo>
                  <a:pt x="10685" y="820"/>
                </a:lnTo>
                <a:lnTo>
                  <a:pt x="10685" y="827"/>
                </a:lnTo>
                <a:lnTo>
                  <a:pt x="10648" y="827"/>
                </a:lnTo>
                <a:lnTo>
                  <a:pt x="10623" y="791"/>
                </a:lnTo>
                <a:lnTo>
                  <a:pt x="10595" y="791"/>
                </a:lnTo>
                <a:lnTo>
                  <a:pt x="10595" y="827"/>
                </a:lnTo>
                <a:lnTo>
                  <a:pt x="10560" y="827"/>
                </a:lnTo>
                <a:lnTo>
                  <a:pt x="10560" y="693"/>
                </a:lnTo>
                <a:lnTo>
                  <a:pt x="10562" y="693"/>
                </a:lnTo>
                <a:close/>
                <a:moveTo>
                  <a:pt x="10742" y="761"/>
                </a:moveTo>
                <a:cubicBezTo>
                  <a:pt x="10742" y="691"/>
                  <a:pt x="10694" y="636"/>
                  <a:pt x="10622" y="636"/>
                </a:cubicBezTo>
                <a:cubicBezTo>
                  <a:pt x="10551" y="636"/>
                  <a:pt x="10504" y="687"/>
                  <a:pt x="10504" y="761"/>
                </a:cubicBezTo>
                <a:cubicBezTo>
                  <a:pt x="10504" y="832"/>
                  <a:pt x="10551" y="887"/>
                  <a:pt x="10622" y="887"/>
                </a:cubicBezTo>
                <a:cubicBezTo>
                  <a:pt x="10694" y="888"/>
                  <a:pt x="10742" y="834"/>
                  <a:pt x="10742" y="761"/>
                </a:cubicBezTo>
                <a:close/>
                <a:moveTo>
                  <a:pt x="10770" y="761"/>
                </a:moveTo>
                <a:cubicBezTo>
                  <a:pt x="10770" y="846"/>
                  <a:pt x="10713" y="915"/>
                  <a:pt x="10620" y="915"/>
                </a:cubicBezTo>
                <a:cubicBezTo>
                  <a:pt x="10527" y="915"/>
                  <a:pt x="10472" y="844"/>
                  <a:pt x="10472" y="761"/>
                </a:cubicBezTo>
                <a:cubicBezTo>
                  <a:pt x="10472" y="677"/>
                  <a:pt x="10527" y="608"/>
                  <a:pt x="10620" y="608"/>
                </a:cubicBezTo>
                <a:cubicBezTo>
                  <a:pt x="10715" y="608"/>
                  <a:pt x="10770" y="679"/>
                  <a:pt x="10770" y="761"/>
                </a:cubicBezTo>
                <a:close/>
                <a:moveTo>
                  <a:pt x="2384" y="1061"/>
                </a:moveTo>
                <a:lnTo>
                  <a:pt x="2095" y="1228"/>
                </a:lnTo>
                <a:lnTo>
                  <a:pt x="2384" y="1395"/>
                </a:lnTo>
                <a:cubicBezTo>
                  <a:pt x="2457" y="1437"/>
                  <a:pt x="2483" y="1530"/>
                  <a:pt x="2441" y="1603"/>
                </a:cubicBezTo>
                <a:cubicBezTo>
                  <a:pt x="2398" y="1675"/>
                  <a:pt x="2305" y="1700"/>
                  <a:pt x="2233" y="1659"/>
                </a:cubicBezTo>
                <a:lnTo>
                  <a:pt x="1717" y="1361"/>
                </a:lnTo>
                <a:cubicBezTo>
                  <a:pt x="1681" y="1342"/>
                  <a:pt x="1658" y="1310"/>
                  <a:pt x="1648" y="1275"/>
                </a:cubicBezTo>
                <a:cubicBezTo>
                  <a:pt x="1642" y="1259"/>
                  <a:pt x="1641" y="1242"/>
                  <a:pt x="1641" y="1227"/>
                </a:cubicBezTo>
                <a:cubicBezTo>
                  <a:pt x="1641" y="1214"/>
                  <a:pt x="1642" y="1202"/>
                  <a:pt x="1646" y="1191"/>
                </a:cubicBezTo>
                <a:cubicBezTo>
                  <a:pt x="1657" y="1154"/>
                  <a:pt x="1681" y="1121"/>
                  <a:pt x="1717" y="1100"/>
                </a:cubicBezTo>
                <a:lnTo>
                  <a:pt x="2233" y="802"/>
                </a:lnTo>
                <a:cubicBezTo>
                  <a:pt x="2305" y="760"/>
                  <a:pt x="2398" y="784"/>
                  <a:pt x="2441" y="858"/>
                </a:cubicBezTo>
                <a:cubicBezTo>
                  <a:pt x="2483" y="925"/>
                  <a:pt x="2457" y="1019"/>
                  <a:pt x="2384" y="1061"/>
                </a:cubicBezTo>
                <a:close/>
                <a:moveTo>
                  <a:pt x="2111" y="1869"/>
                </a:moveTo>
                <a:lnTo>
                  <a:pt x="1595" y="1571"/>
                </a:lnTo>
                <a:cubicBezTo>
                  <a:pt x="1567" y="1555"/>
                  <a:pt x="1537" y="1548"/>
                  <a:pt x="1507" y="1552"/>
                </a:cubicBezTo>
                <a:cubicBezTo>
                  <a:pt x="1428" y="1557"/>
                  <a:pt x="1366" y="1624"/>
                  <a:pt x="1366" y="1703"/>
                </a:cubicBezTo>
                <a:lnTo>
                  <a:pt x="1366" y="2299"/>
                </a:lnTo>
                <a:cubicBezTo>
                  <a:pt x="1366" y="2383"/>
                  <a:pt x="1435" y="2450"/>
                  <a:pt x="1517" y="2450"/>
                </a:cubicBezTo>
                <a:cubicBezTo>
                  <a:pt x="1602" y="2450"/>
                  <a:pt x="1669" y="2382"/>
                  <a:pt x="1669" y="2299"/>
                </a:cubicBezTo>
                <a:lnTo>
                  <a:pt x="1669" y="1964"/>
                </a:lnTo>
                <a:lnTo>
                  <a:pt x="1958" y="2131"/>
                </a:lnTo>
                <a:cubicBezTo>
                  <a:pt x="2030" y="2174"/>
                  <a:pt x="2124" y="2149"/>
                  <a:pt x="2166" y="2077"/>
                </a:cubicBezTo>
                <a:cubicBezTo>
                  <a:pt x="2208" y="2005"/>
                  <a:pt x="2183" y="1911"/>
                  <a:pt x="2111" y="1869"/>
                </a:cubicBezTo>
                <a:close/>
                <a:moveTo>
                  <a:pt x="1514" y="1284"/>
                </a:moveTo>
                <a:lnTo>
                  <a:pt x="1299" y="1499"/>
                </a:lnTo>
                <a:cubicBezTo>
                  <a:pt x="1294" y="1506"/>
                  <a:pt x="1281" y="1511"/>
                  <a:pt x="1272" y="1511"/>
                </a:cubicBezTo>
                <a:lnTo>
                  <a:pt x="1257" y="1511"/>
                </a:lnTo>
                <a:lnTo>
                  <a:pt x="1225" y="1511"/>
                </a:lnTo>
                <a:lnTo>
                  <a:pt x="1209" y="1511"/>
                </a:lnTo>
                <a:cubicBezTo>
                  <a:pt x="1200" y="1511"/>
                  <a:pt x="1188" y="1506"/>
                  <a:pt x="1183" y="1499"/>
                </a:cubicBezTo>
                <a:lnTo>
                  <a:pt x="968" y="1284"/>
                </a:lnTo>
                <a:cubicBezTo>
                  <a:pt x="962" y="1279"/>
                  <a:pt x="957" y="1266"/>
                  <a:pt x="957" y="1257"/>
                </a:cubicBezTo>
                <a:lnTo>
                  <a:pt x="957" y="1243"/>
                </a:lnTo>
                <a:lnTo>
                  <a:pt x="957" y="1211"/>
                </a:lnTo>
                <a:lnTo>
                  <a:pt x="957" y="1195"/>
                </a:lnTo>
                <a:cubicBezTo>
                  <a:pt x="957" y="1186"/>
                  <a:pt x="962" y="1174"/>
                  <a:pt x="968" y="1168"/>
                </a:cubicBezTo>
                <a:lnTo>
                  <a:pt x="1183" y="954"/>
                </a:lnTo>
                <a:cubicBezTo>
                  <a:pt x="1190" y="946"/>
                  <a:pt x="1200" y="943"/>
                  <a:pt x="1209" y="943"/>
                </a:cubicBezTo>
                <a:lnTo>
                  <a:pt x="1225" y="943"/>
                </a:lnTo>
                <a:lnTo>
                  <a:pt x="1257" y="943"/>
                </a:lnTo>
                <a:lnTo>
                  <a:pt x="1272" y="943"/>
                </a:lnTo>
                <a:cubicBezTo>
                  <a:pt x="1281" y="943"/>
                  <a:pt x="1294" y="948"/>
                  <a:pt x="1299" y="954"/>
                </a:cubicBezTo>
                <a:lnTo>
                  <a:pt x="1514" y="1168"/>
                </a:lnTo>
                <a:cubicBezTo>
                  <a:pt x="1519" y="1174"/>
                  <a:pt x="1524" y="1186"/>
                  <a:pt x="1524" y="1195"/>
                </a:cubicBezTo>
                <a:lnTo>
                  <a:pt x="1524" y="1211"/>
                </a:lnTo>
                <a:lnTo>
                  <a:pt x="1524" y="1243"/>
                </a:lnTo>
                <a:lnTo>
                  <a:pt x="1524" y="1257"/>
                </a:lnTo>
                <a:cubicBezTo>
                  <a:pt x="1526" y="1266"/>
                  <a:pt x="1521" y="1279"/>
                  <a:pt x="1514" y="1284"/>
                </a:cubicBezTo>
                <a:close/>
                <a:moveTo>
                  <a:pt x="1343" y="1227"/>
                </a:moveTo>
                <a:cubicBezTo>
                  <a:pt x="1343" y="1218"/>
                  <a:pt x="1338" y="1205"/>
                  <a:pt x="1332" y="1200"/>
                </a:cubicBezTo>
                <a:lnTo>
                  <a:pt x="1271" y="1139"/>
                </a:lnTo>
                <a:cubicBezTo>
                  <a:pt x="1265" y="1133"/>
                  <a:pt x="1253" y="1128"/>
                  <a:pt x="1244" y="1128"/>
                </a:cubicBezTo>
                <a:lnTo>
                  <a:pt x="1242" y="1128"/>
                </a:lnTo>
                <a:cubicBezTo>
                  <a:pt x="1234" y="1128"/>
                  <a:pt x="1221" y="1133"/>
                  <a:pt x="1216" y="1139"/>
                </a:cubicBezTo>
                <a:lnTo>
                  <a:pt x="1154" y="1200"/>
                </a:lnTo>
                <a:cubicBezTo>
                  <a:pt x="1147" y="1207"/>
                  <a:pt x="1144" y="1220"/>
                  <a:pt x="1144" y="1227"/>
                </a:cubicBezTo>
                <a:lnTo>
                  <a:pt x="1144" y="1228"/>
                </a:lnTo>
                <a:cubicBezTo>
                  <a:pt x="1144" y="1237"/>
                  <a:pt x="1149" y="1249"/>
                  <a:pt x="1154" y="1254"/>
                </a:cubicBezTo>
                <a:lnTo>
                  <a:pt x="1216" y="1316"/>
                </a:lnTo>
                <a:cubicBezTo>
                  <a:pt x="1221" y="1321"/>
                  <a:pt x="1234" y="1326"/>
                  <a:pt x="1242" y="1326"/>
                </a:cubicBezTo>
                <a:lnTo>
                  <a:pt x="1244" y="1326"/>
                </a:lnTo>
                <a:cubicBezTo>
                  <a:pt x="1253" y="1326"/>
                  <a:pt x="1265" y="1321"/>
                  <a:pt x="1271" y="1316"/>
                </a:cubicBezTo>
                <a:lnTo>
                  <a:pt x="1332" y="1254"/>
                </a:lnTo>
                <a:cubicBezTo>
                  <a:pt x="1338" y="1247"/>
                  <a:pt x="1343" y="1237"/>
                  <a:pt x="1343" y="1228"/>
                </a:cubicBezTo>
                <a:lnTo>
                  <a:pt x="1343" y="1227"/>
                </a:lnTo>
                <a:close/>
                <a:moveTo>
                  <a:pt x="370" y="583"/>
                </a:moveTo>
                <a:lnTo>
                  <a:pt x="887" y="881"/>
                </a:lnTo>
                <a:cubicBezTo>
                  <a:pt x="915" y="897"/>
                  <a:pt x="945" y="904"/>
                  <a:pt x="975" y="901"/>
                </a:cubicBezTo>
                <a:cubicBezTo>
                  <a:pt x="1054" y="895"/>
                  <a:pt x="1116" y="828"/>
                  <a:pt x="1116" y="749"/>
                </a:cubicBezTo>
                <a:lnTo>
                  <a:pt x="1116" y="152"/>
                </a:lnTo>
                <a:cubicBezTo>
                  <a:pt x="1116" y="67"/>
                  <a:pt x="1047" y="0"/>
                  <a:pt x="964" y="0"/>
                </a:cubicBezTo>
                <a:cubicBezTo>
                  <a:pt x="879" y="0"/>
                  <a:pt x="812" y="69"/>
                  <a:pt x="812" y="152"/>
                </a:cubicBezTo>
                <a:lnTo>
                  <a:pt x="812" y="487"/>
                </a:lnTo>
                <a:lnTo>
                  <a:pt x="523" y="319"/>
                </a:lnTo>
                <a:cubicBezTo>
                  <a:pt x="451" y="277"/>
                  <a:pt x="358" y="302"/>
                  <a:pt x="316" y="376"/>
                </a:cubicBezTo>
                <a:cubicBezTo>
                  <a:pt x="273" y="450"/>
                  <a:pt x="298" y="543"/>
                  <a:pt x="370" y="583"/>
                </a:cubicBezTo>
                <a:close/>
                <a:moveTo>
                  <a:pt x="1505" y="902"/>
                </a:moveTo>
                <a:cubicBezTo>
                  <a:pt x="1535" y="904"/>
                  <a:pt x="1565" y="899"/>
                  <a:pt x="1593" y="883"/>
                </a:cubicBezTo>
                <a:lnTo>
                  <a:pt x="2109" y="585"/>
                </a:lnTo>
                <a:cubicBezTo>
                  <a:pt x="2182" y="543"/>
                  <a:pt x="2206" y="450"/>
                  <a:pt x="2166" y="377"/>
                </a:cubicBezTo>
                <a:cubicBezTo>
                  <a:pt x="2124" y="305"/>
                  <a:pt x="2030" y="280"/>
                  <a:pt x="1958" y="321"/>
                </a:cubicBezTo>
                <a:lnTo>
                  <a:pt x="1669" y="488"/>
                </a:lnTo>
                <a:lnTo>
                  <a:pt x="1669" y="153"/>
                </a:lnTo>
                <a:cubicBezTo>
                  <a:pt x="1669" y="69"/>
                  <a:pt x="1600" y="2"/>
                  <a:pt x="1517" y="2"/>
                </a:cubicBezTo>
                <a:cubicBezTo>
                  <a:pt x="1433" y="2"/>
                  <a:pt x="1366" y="71"/>
                  <a:pt x="1366" y="153"/>
                </a:cubicBezTo>
                <a:lnTo>
                  <a:pt x="1366" y="751"/>
                </a:lnTo>
                <a:cubicBezTo>
                  <a:pt x="1366" y="830"/>
                  <a:pt x="1428" y="897"/>
                  <a:pt x="1505" y="902"/>
                </a:cubicBezTo>
                <a:close/>
                <a:moveTo>
                  <a:pt x="976" y="1550"/>
                </a:moveTo>
                <a:cubicBezTo>
                  <a:pt x="946" y="1548"/>
                  <a:pt x="916" y="1553"/>
                  <a:pt x="888" y="1569"/>
                </a:cubicBezTo>
                <a:lnTo>
                  <a:pt x="372" y="1867"/>
                </a:lnTo>
                <a:cubicBezTo>
                  <a:pt x="300" y="1909"/>
                  <a:pt x="275" y="2003"/>
                  <a:pt x="316" y="2075"/>
                </a:cubicBezTo>
                <a:cubicBezTo>
                  <a:pt x="358" y="2147"/>
                  <a:pt x="451" y="2172"/>
                  <a:pt x="523" y="2130"/>
                </a:cubicBezTo>
                <a:lnTo>
                  <a:pt x="812" y="1962"/>
                </a:lnTo>
                <a:lnTo>
                  <a:pt x="812" y="2297"/>
                </a:lnTo>
                <a:cubicBezTo>
                  <a:pt x="812" y="2382"/>
                  <a:pt x="881" y="2449"/>
                  <a:pt x="964" y="2449"/>
                </a:cubicBezTo>
                <a:cubicBezTo>
                  <a:pt x="1049" y="2449"/>
                  <a:pt x="1116" y="2380"/>
                  <a:pt x="1116" y="2297"/>
                </a:cubicBezTo>
                <a:lnTo>
                  <a:pt x="1116" y="1700"/>
                </a:lnTo>
                <a:cubicBezTo>
                  <a:pt x="1117" y="1622"/>
                  <a:pt x="1056" y="1557"/>
                  <a:pt x="976" y="1550"/>
                </a:cubicBezTo>
                <a:close/>
                <a:moveTo>
                  <a:pt x="835" y="1271"/>
                </a:moveTo>
                <a:cubicBezTo>
                  <a:pt x="841" y="1256"/>
                  <a:pt x="842" y="1239"/>
                  <a:pt x="842" y="1223"/>
                </a:cubicBezTo>
                <a:cubicBezTo>
                  <a:pt x="842" y="1211"/>
                  <a:pt x="841" y="1198"/>
                  <a:pt x="837" y="1188"/>
                </a:cubicBezTo>
                <a:cubicBezTo>
                  <a:pt x="827" y="1151"/>
                  <a:pt x="802" y="1117"/>
                  <a:pt x="767" y="1096"/>
                </a:cubicBezTo>
                <a:lnTo>
                  <a:pt x="250" y="797"/>
                </a:lnTo>
                <a:cubicBezTo>
                  <a:pt x="178" y="754"/>
                  <a:pt x="85" y="779"/>
                  <a:pt x="42" y="853"/>
                </a:cubicBezTo>
                <a:cubicBezTo>
                  <a:pt x="0" y="925"/>
                  <a:pt x="25" y="1019"/>
                  <a:pt x="99" y="1061"/>
                </a:cubicBezTo>
                <a:lnTo>
                  <a:pt x="388" y="1228"/>
                </a:lnTo>
                <a:lnTo>
                  <a:pt x="99" y="1395"/>
                </a:lnTo>
                <a:cubicBezTo>
                  <a:pt x="27" y="1437"/>
                  <a:pt x="2" y="1530"/>
                  <a:pt x="42" y="1603"/>
                </a:cubicBezTo>
                <a:cubicBezTo>
                  <a:pt x="85" y="1675"/>
                  <a:pt x="178" y="1700"/>
                  <a:pt x="250" y="1659"/>
                </a:cubicBezTo>
                <a:lnTo>
                  <a:pt x="767" y="1361"/>
                </a:lnTo>
                <a:cubicBezTo>
                  <a:pt x="802" y="1338"/>
                  <a:pt x="825" y="1307"/>
                  <a:pt x="835" y="1271"/>
                </a:cubicBezTo>
                <a:close/>
                <a:moveTo>
                  <a:pt x="7251" y="379"/>
                </a:moveTo>
                <a:lnTo>
                  <a:pt x="7237" y="379"/>
                </a:lnTo>
                <a:cubicBezTo>
                  <a:pt x="7235" y="379"/>
                  <a:pt x="7233" y="379"/>
                  <a:pt x="7231" y="379"/>
                </a:cubicBezTo>
                <a:cubicBezTo>
                  <a:pt x="7229" y="379"/>
                  <a:pt x="7228" y="379"/>
                  <a:pt x="7226" y="379"/>
                </a:cubicBezTo>
                <a:cubicBezTo>
                  <a:pt x="7189" y="379"/>
                  <a:pt x="7154" y="383"/>
                  <a:pt x="7120" y="395"/>
                </a:cubicBezTo>
                <a:cubicBezTo>
                  <a:pt x="7087" y="405"/>
                  <a:pt x="7057" y="423"/>
                  <a:pt x="7034" y="451"/>
                </a:cubicBezTo>
                <a:lnTo>
                  <a:pt x="7034" y="451"/>
                </a:lnTo>
                <a:lnTo>
                  <a:pt x="7034" y="451"/>
                </a:lnTo>
                <a:lnTo>
                  <a:pt x="7034" y="451"/>
                </a:lnTo>
                <a:cubicBezTo>
                  <a:pt x="7009" y="478"/>
                  <a:pt x="6993" y="511"/>
                  <a:pt x="6985" y="546"/>
                </a:cubicBezTo>
                <a:cubicBezTo>
                  <a:pt x="6974" y="583"/>
                  <a:pt x="6970" y="624"/>
                  <a:pt x="6970" y="672"/>
                </a:cubicBezTo>
                <a:lnTo>
                  <a:pt x="6970" y="763"/>
                </a:lnTo>
                <a:lnTo>
                  <a:pt x="6870" y="763"/>
                </a:lnTo>
                <a:cubicBezTo>
                  <a:pt x="6835" y="763"/>
                  <a:pt x="6807" y="791"/>
                  <a:pt x="6807" y="825"/>
                </a:cubicBezTo>
                <a:cubicBezTo>
                  <a:pt x="6807" y="842"/>
                  <a:pt x="6814" y="860"/>
                  <a:pt x="6824" y="872"/>
                </a:cubicBezTo>
                <a:cubicBezTo>
                  <a:pt x="6836" y="885"/>
                  <a:pt x="6852" y="892"/>
                  <a:pt x="6870" y="894"/>
                </a:cubicBezTo>
                <a:lnTo>
                  <a:pt x="6970" y="894"/>
                </a:lnTo>
                <a:lnTo>
                  <a:pt x="6970" y="1634"/>
                </a:lnTo>
                <a:lnTo>
                  <a:pt x="6970" y="1636"/>
                </a:lnTo>
                <a:cubicBezTo>
                  <a:pt x="6970" y="1654"/>
                  <a:pt x="6977" y="1670"/>
                  <a:pt x="6990" y="1682"/>
                </a:cubicBezTo>
                <a:cubicBezTo>
                  <a:pt x="7002" y="1693"/>
                  <a:pt x="7018" y="1700"/>
                  <a:pt x="7036" y="1700"/>
                </a:cubicBezTo>
                <a:cubicBezTo>
                  <a:pt x="7069" y="1700"/>
                  <a:pt x="7097" y="1671"/>
                  <a:pt x="7097" y="1636"/>
                </a:cubicBezTo>
                <a:lnTo>
                  <a:pt x="7097" y="894"/>
                </a:lnTo>
                <a:lnTo>
                  <a:pt x="7205" y="894"/>
                </a:lnTo>
                <a:cubicBezTo>
                  <a:pt x="7222" y="892"/>
                  <a:pt x="7238" y="885"/>
                  <a:pt x="7251" y="874"/>
                </a:cubicBezTo>
                <a:cubicBezTo>
                  <a:pt x="7263" y="862"/>
                  <a:pt x="7270" y="846"/>
                  <a:pt x="7270" y="828"/>
                </a:cubicBezTo>
                <a:lnTo>
                  <a:pt x="7270" y="827"/>
                </a:lnTo>
                <a:cubicBezTo>
                  <a:pt x="7270" y="793"/>
                  <a:pt x="7242" y="765"/>
                  <a:pt x="7207" y="765"/>
                </a:cubicBezTo>
                <a:lnTo>
                  <a:pt x="7097" y="765"/>
                </a:lnTo>
                <a:lnTo>
                  <a:pt x="7097" y="673"/>
                </a:lnTo>
                <a:cubicBezTo>
                  <a:pt x="7097" y="633"/>
                  <a:pt x="7103" y="603"/>
                  <a:pt x="7108" y="582"/>
                </a:cubicBezTo>
                <a:cubicBezTo>
                  <a:pt x="7113" y="561"/>
                  <a:pt x="7122" y="546"/>
                  <a:pt x="7129" y="538"/>
                </a:cubicBezTo>
                <a:cubicBezTo>
                  <a:pt x="7136" y="531"/>
                  <a:pt x="7145" y="524"/>
                  <a:pt x="7161" y="518"/>
                </a:cubicBezTo>
                <a:cubicBezTo>
                  <a:pt x="7177" y="513"/>
                  <a:pt x="7196" y="509"/>
                  <a:pt x="7224" y="509"/>
                </a:cubicBezTo>
                <a:lnTo>
                  <a:pt x="7228" y="509"/>
                </a:lnTo>
                <a:cubicBezTo>
                  <a:pt x="7229" y="509"/>
                  <a:pt x="7231" y="509"/>
                  <a:pt x="7233" y="509"/>
                </a:cubicBezTo>
                <a:cubicBezTo>
                  <a:pt x="7235" y="509"/>
                  <a:pt x="7237" y="509"/>
                  <a:pt x="7238" y="509"/>
                </a:cubicBezTo>
                <a:lnTo>
                  <a:pt x="7247" y="509"/>
                </a:lnTo>
                <a:lnTo>
                  <a:pt x="7252" y="509"/>
                </a:lnTo>
                <a:cubicBezTo>
                  <a:pt x="7288" y="509"/>
                  <a:pt x="7318" y="481"/>
                  <a:pt x="7318" y="444"/>
                </a:cubicBezTo>
                <a:cubicBezTo>
                  <a:pt x="7314" y="409"/>
                  <a:pt x="7286" y="379"/>
                  <a:pt x="7251" y="379"/>
                </a:cubicBezTo>
                <a:close/>
                <a:moveTo>
                  <a:pt x="9482" y="862"/>
                </a:moveTo>
                <a:cubicBezTo>
                  <a:pt x="9494" y="850"/>
                  <a:pt x="9501" y="832"/>
                  <a:pt x="9501" y="816"/>
                </a:cubicBezTo>
                <a:cubicBezTo>
                  <a:pt x="9501" y="800"/>
                  <a:pt x="9494" y="784"/>
                  <a:pt x="9482" y="772"/>
                </a:cubicBez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cubicBezTo>
                  <a:pt x="9469" y="760"/>
                  <a:pt x="9454" y="753"/>
                  <a:pt x="9438" y="753"/>
                </a:cubicBezTo>
                <a:cubicBezTo>
                  <a:pt x="9423" y="753"/>
                  <a:pt x="9406" y="760"/>
                  <a:pt x="9393" y="772"/>
                </a:cubicBezTo>
                <a:lnTo>
                  <a:pt x="8895" y="1256"/>
                </a:lnTo>
                <a:lnTo>
                  <a:pt x="8895" y="441"/>
                </a:lnTo>
                <a:cubicBezTo>
                  <a:pt x="8895" y="405"/>
                  <a:pt x="8865" y="377"/>
                  <a:pt x="8830" y="377"/>
                </a:cubicBezTo>
                <a:cubicBezTo>
                  <a:pt x="8812" y="377"/>
                  <a:pt x="8796" y="384"/>
                  <a:pt x="8785" y="397"/>
                </a:cubicBezTo>
                <a:cubicBezTo>
                  <a:pt x="8775" y="407"/>
                  <a:pt x="8766" y="425"/>
                  <a:pt x="8766" y="441"/>
                </a:cubicBezTo>
                <a:lnTo>
                  <a:pt x="8766" y="1634"/>
                </a:lnTo>
                <a:cubicBezTo>
                  <a:pt x="8766" y="1652"/>
                  <a:pt x="8773" y="1668"/>
                  <a:pt x="8785" y="1679"/>
                </a:cubicBezTo>
                <a:cubicBezTo>
                  <a:pt x="8796" y="1689"/>
                  <a:pt x="8814" y="1698"/>
                  <a:pt x="8830" y="1698"/>
                </a:cubicBezTo>
                <a:cubicBezTo>
                  <a:pt x="8867" y="1698"/>
                  <a:pt x="8895" y="1670"/>
                  <a:pt x="8895" y="1634"/>
                </a:cubicBezTo>
                <a:lnTo>
                  <a:pt x="8895" y="1437"/>
                </a:lnTo>
                <a:lnTo>
                  <a:pt x="9057" y="1275"/>
                </a:lnTo>
                <a:lnTo>
                  <a:pt x="9388" y="1673"/>
                </a:lnTo>
                <a:cubicBezTo>
                  <a:pt x="9395" y="1682"/>
                  <a:pt x="9402" y="1690"/>
                  <a:pt x="9411" y="1693"/>
                </a:cubicBezTo>
                <a:cubicBezTo>
                  <a:pt x="9420" y="1697"/>
                  <a:pt x="9430" y="1698"/>
                  <a:pt x="9438" y="1698"/>
                </a:cubicBezTo>
                <a:cubicBezTo>
                  <a:pt x="9448" y="1698"/>
                  <a:pt x="9466" y="1696"/>
                  <a:pt x="9480" y="1684"/>
                </a:cubicBezTo>
                <a:lnTo>
                  <a:pt x="9480" y="1684"/>
                </a:lnTo>
                <a:lnTo>
                  <a:pt x="9480" y="1684"/>
                </a:lnTo>
                <a:cubicBezTo>
                  <a:pt x="9494" y="1671"/>
                  <a:pt x="9501" y="1654"/>
                  <a:pt x="9501" y="1636"/>
                </a:cubicBezTo>
                <a:cubicBezTo>
                  <a:pt x="9501" y="1622"/>
                  <a:pt x="9496" y="1606"/>
                  <a:pt x="9485" y="1594"/>
                </a:cubicBezTo>
                <a:lnTo>
                  <a:pt x="9485" y="1594"/>
                </a:lnTo>
                <a:lnTo>
                  <a:pt x="9149" y="1186"/>
                </a:lnTo>
                <a:lnTo>
                  <a:pt x="9482" y="862"/>
                </a:lnTo>
                <a:close/>
                <a:moveTo>
                  <a:pt x="8581" y="779"/>
                </a:moveTo>
                <a:cubicBezTo>
                  <a:pt x="8593" y="790"/>
                  <a:pt x="8600" y="807"/>
                  <a:pt x="8600" y="825"/>
                </a:cubicBezTo>
                <a:lnTo>
                  <a:pt x="8600" y="1633"/>
                </a:lnTo>
                <a:cubicBezTo>
                  <a:pt x="8600" y="1650"/>
                  <a:pt x="8593" y="1666"/>
                  <a:pt x="8581" y="1677"/>
                </a:cubicBezTo>
                <a:cubicBezTo>
                  <a:pt x="8569" y="1687"/>
                  <a:pt x="8553" y="1696"/>
                  <a:pt x="8537" y="1696"/>
                </a:cubicBezTo>
                <a:cubicBezTo>
                  <a:pt x="8519" y="1696"/>
                  <a:pt x="8504" y="1689"/>
                  <a:pt x="8493" y="1677"/>
                </a:cubicBezTo>
                <a:cubicBezTo>
                  <a:pt x="8481" y="1666"/>
                  <a:pt x="8474" y="1650"/>
                  <a:pt x="8474" y="1633"/>
                </a:cubicBezTo>
                <a:lnTo>
                  <a:pt x="8474" y="1553"/>
                </a:lnTo>
                <a:cubicBezTo>
                  <a:pt x="8394" y="1640"/>
                  <a:pt x="8281" y="1696"/>
                  <a:pt x="8156" y="1696"/>
                </a:cubicBezTo>
                <a:cubicBezTo>
                  <a:pt x="8033" y="1696"/>
                  <a:pt x="7920" y="1643"/>
                  <a:pt x="7841" y="1557"/>
                </a:cubicBezTo>
                <a:cubicBezTo>
                  <a:pt x="7760" y="1472"/>
                  <a:pt x="7712" y="1354"/>
                  <a:pt x="7712" y="1228"/>
                </a:cubicBezTo>
                <a:cubicBezTo>
                  <a:pt x="7712" y="1100"/>
                  <a:pt x="7762" y="983"/>
                  <a:pt x="7841" y="899"/>
                </a:cubicBezTo>
                <a:cubicBezTo>
                  <a:pt x="7920" y="814"/>
                  <a:pt x="8033" y="760"/>
                  <a:pt x="8156" y="760"/>
                </a:cubicBezTo>
                <a:cubicBezTo>
                  <a:pt x="8281" y="760"/>
                  <a:pt x="8394" y="814"/>
                  <a:pt x="8474" y="901"/>
                </a:cubicBezTo>
                <a:lnTo>
                  <a:pt x="8474" y="823"/>
                </a:lnTo>
                <a:cubicBezTo>
                  <a:pt x="8474" y="805"/>
                  <a:pt x="8481" y="790"/>
                  <a:pt x="8493" y="777"/>
                </a:cubicBezTo>
                <a:cubicBezTo>
                  <a:pt x="8505" y="767"/>
                  <a:pt x="8521" y="760"/>
                  <a:pt x="8537" y="760"/>
                </a:cubicBezTo>
                <a:cubicBezTo>
                  <a:pt x="8555" y="761"/>
                  <a:pt x="8570" y="768"/>
                  <a:pt x="8581" y="779"/>
                </a:cubicBezTo>
                <a:close/>
                <a:moveTo>
                  <a:pt x="8474" y="1230"/>
                </a:moveTo>
                <a:cubicBezTo>
                  <a:pt x="8474" y="1135"/>
                  <a:pt x="8437" y="1049"/>
                  <a:pt x="8380" y="987"/>
                </a:cubicBezTo>
                <a:cubicBezTo>
                  <a:pt x="8322" y="925"/>
                  <a:pt x="8243" y="888"/>
                  <a:pt x="8156" y="888"/>
                </a:cubicBezTo>
                <a:cubicBezTo>
                  <a:pt x="8070" y="888"/>
                  <a:pt x="7992" y="925"/>
                  <a:pt x="7933" y="987"/>
                </a:cubicBezTo>
                <a:cubicBezTo>
                  <a:pt x="7875" y="1049"/>
                  <a:pt x="7837" y="1135"/>
                  <a:pt x="7837" y="1230"/>
                </a:cubicBezTo>
                <a:cubicBezTo>
                  <a:pt x="7837" y="1324"/>
                  <a:pt x="7874" y="1411"/>
                  <a:pt x="7933" y="1472"/>
                </a:cubicBezTo>
                <a:cubicBezTo>
                  <a:pt x="7991" y="1534"/>
                  <a:pt x="8070" y="1571"/>
                  <a:pt x="8156" y="1571"/>
                </a:cubicBezTo>
                <a:cubicBezTo>
                  <a:pt x="8243" y="1571"/>
                  <a:pt x="8322" y="1534"/>
                  <a:pt x="8380" y="1472"/>
                </a:cubicBezTo>
                <a:cubicBezTo>
                  <a:pt x="8437" y="1409"/>
                  <a:pt x="8474" y="1324"/>
                  <a:pt x="8474" y="1230"/>
                </a:cubicBezTo>
                <a:close/>
                <a:moveTo>
                  <a:pt x="3348" y="1207"/>
                </a:moveTo>
                <a:cubicBezTo>
                  <a:pt x="3297" y="1183"/>
                  <a:pt x="3239" y="1165"/>
                  <a:pt x="3181" y="1146"/>
                </a:cubicBezTo>
                <a:cubicBezTo>
                  <a:pt x="3128" y="1128"/>
                  <a:pt x="3073" y="1112"/>
                  <a:pt x="3035" y="1091"/>
                </a:cubicBezTo>
                <a:cubicBezTo>
                  <a:pt x="3015" y="1080"/>
                  <a:pt x="2999" y="1070"/>
                  <a:pt x="2991" y="1057"/>
                </a:cubicBezTo>
                <a:cubicBezTo>
                  <a:pt x="2980" y="1045"/>
                  <a:pt x="2976" y="1033"/>
                  <a:pt x="2975" y="1015"/>
                </a:cubicBezTo>
                <a:cubicBezTo>
                  <a:pt x="2975" y="992"/>
                  <a:pt x="2982" y="973"/>
                  <a:pt x="2992" y="955"/>
                </a:cubicBezTo>
                <a:cubicBezTo>
                  <a:pt x="3010" y="931"/>
                  <a:pt x="3038" y="911"/>
                  <a:pt x="3072" y="899"/>
                </a:cubicBezTo>
                <a:cubicBezTo>
                  <a:pt x="3103" y="887"/>
                  <a:pt x="3137" y="879"/>
                  <a:pt x="3162" y="879"/>
                </a:cubicBezTo>
                <a:cubicBezTo>
                  <a:pt x="3234" y="879"/>
                  <a:pt x="3280" y="904"/>
                  <a:pt x="3315" y="929"/>
                </a:cubicBezTo>
                <a:cubicBezTo>
                  <a:pt x="3332" y="941"/>
                  <a:pt x="3347" y="954"/>
                  <a:pt x="3361" y="964"/>
                </a:cubicBezTo>
                <a:cubicBezTo>
                  <a:pt x="3368" y="969"/>
                  <a:pt x="3375" y="975"/>
                  <a:pt x="3382" y="978"/>
                </a:cubicBezTo>
                <a:cubicBezTo>
                  <a:pt x="3389" y="982"/>
                  <a:pt x="3398" y="985"/>
                  <a:pt x="3406" y="985"/>
                </a:cubicBezTo>
                <a:cubicBezTo>
                  <a:pt x="3412" y="985"/>
                  <a:pt x="3419" y="983"/>
                  <a:pt x="3424" y="982"/>
                </a:cubicBezTo>
                <a:cubicBezTo>
                  <a:pt x="3429" y="980"/>
                  <a:pt x="3435" y="976"/>
                  <a:pt x="3440" y="971"/>
                </a:cubicBezTo>
                <a:cubicBezTo>
                  <a:pt x="3445" y="968"/>
                  <a:pt x="3449" y="962"/>
                  <a:pt x="3452" y="955"/>
                </a:cubicBezTo>
                <a:cubicBezTo>
                  <a:pt x="3454" y="950"/>
                  <a:pt x="3456" y="943"/>
                  <a:pt x="3456" y="938"/>
                </a:cubicBezTo>
                <a:cubicBezTo>
                  <a:pt x="3456" y="927"/>
                  <a:pt x="3452" y="916"/>
                  <a:pt x="3447" y="906"/>
                </a:cubicBezTo>
                <a:cubicBezTo>
                  <a:pt x="3438" y="888"/>
                  <a:pt x="3422" y="872"/>
                  <a:pt x="3403" y="855"/>
                </a:cubicBezTo>
                <a:cubicBezTo>
                  <a:pt x="3375" y="830"/>
                  <a:pt x="3337" y="805"/>
                  <a:pt x="3297" y="788"/>
                </a:cubicBezTo>
                <a:cubicBezTo>
                  <a:pt x="3256" y="770"/>
                  <a:pt x="3214" y="758"/>
                  <a:pt x="3174" y="758"/>
                </a:cubicBezTo>
                <a:cubicBezTo>
                  <a:pt x="3079" y="758"/>
                  <a:pt x="3001" y="779"/>
                  <a:pt x="2943" y="820"/>
                </a:cubicBezTo>
                <a:cubicBezTo>
                  <a:pt x="2913" y="841"/>
                  <a:pt x="2887" y="864"/>
                  <a:pt x="2869" y="894"/>
                </a:cubicBezTo>
                <a:cubicBezTo>
                  <a:pt x="2850" y="925"/>
                  <a:pt x="2839" y="964"/>
                  <a:pt x="2839" y="1013"/>
                </a:cubicBezTo>
                <a:cubicBezTo>
                  <a:pt x="2839" y="1015"/>
                  <a:pt x="2839" y="1019"/>
                  <a:pt x="2839" y="1020"/>
                </a:cubicBezTo>
                <a:cubicBezTo>
                  <a:pt x="2839" y="1070"/>
                  <a:pt x="2855" y="1109"/>
                  <a:pt x="2880" y="1140"/>
                </a:cubicBezTo>
                <a:cubicBezTo>
                  <a:pt x="2917" y="1188"/>
                  <a:pt x="2973" y="1215"/>
                  <a:pt x="3028" y="1235"/>
                </a:cubicBezTo>
                <a:cubicBezTo>
                  <a:pt x="3082" y="1254"/>
                  <a:pt x="3137" y="1266"/>
                  <a:pt x="3170" y="1279"/>
                </a:cubicBezTo>
                <a:cubicBezTo>
                  <a:pt x="3218" y="1294"/>
                  <a:pt x="3271" y="1312"/>
                  <a:pt x="3308" y="1335"/>
                </a:cubicBezTo>
                <a:cubicBezTo>
                  <a:pt x="3327" y="1347"/>
                  <a:pt x="3341" y="1360"/>
                  <a:pt x="3352" y="1374"/>
                </a:cubicBezTo>
                <a:cubicBezTo>
                  <a:pt x="3362" y="1388"/>
                  <a:pt x="3368" y="1404"/>
                  <a:pt x="3368" y="1421"/>
                </a:cubicBezTo>
                <a:lnTo>
                  <a:pt x="3368" y="1423"/>
                </a:lnTo>
                <a:cubicBezTo>
                  <a:pt x="3368" y="1449"/>
                  <a:pt x="3359" y="1471"/>
                  <a:pt x="3347" y="1490"/>
                </a:cubicBezTo>
                <a:cubicBezTo>
                  <a:pt x="3327" y="1516"/>
                  <a:pt x="3294" y="1538"/>
                  <a:pt x="3258" y="1550"/>
                </a:cubicBezTo>
                <a:cubicBezTo>
                  <a:pt x="3223" y="1562"/>
                  <a:pt x="3188" y="1568"/>
                  <a:pt x="3163" y="1568"/>
                </a:cubicBezTo>
                <a:cubicBezTo>
                  <a:pt x="3080" y="1568"/>
                  <a:pt x="3026" y="1548"/>
                  <a:pt x="2985" y="1527"/>
                </a:cubicBezTo>
                <a:cubicBezTo>
                  <a:pt x="2966" y="1516"/>
                  <a:pt x="2948" y="1508"/>
                  <a:pt x="2934" y="1499"/>
                </a:cubicBezTo>
                <a:cubicBezTo>
                  <a:pt x="2927" y="1495"/>
                  <a:pt x="2920" y="1492"/>
                  <a:pt x="2913" y="1488"/>
                </a:cubicBezTo>
                <a:cubicBezTo>
                  <a:pt x="2906" y="1485"/>
                  <a:pt x="2899" y="1483"/>
                  <a:pt x="2890" y="1483"/>
                </a:cubicBezTo>
                <a:cubicBezTo>
                  <a:pt x="2885" y="1483"/>
                  <a:pt x="2880" y="1483"/>
                  <a:pt x="2874" y="1486"/>
                </a:cubicBezTo>
                <a:cubicBezTo>
                  <a:pt x="2869" y="1488"/>
                  <a:pt x="2864" y="1492"/>
                  <a:pt x="2860" y="1495"/>
                </a:cubicBezTo>
                <a:cubicBezTo>
                  <a:pt x="2855" y="1501"/>
                  <a:pt x="2850" y="1506"/>
                  <a:pt x="2846" y="1513"/>
                </a:cubicBezTo>
                <a:cubicBezTo>
                  <a:pt x="2843" y="1520"/>
                  <a:pt x="2841" y="1527"/>
                  <a:pt x="2841" y="1534"/>
                </a:cubicBezTo>
                <a:cubicBezTo>
                  <a:pt x="2841" y="1546"/>
                  <a:pt x="2846" y="1559"/>
                  <a:pt x="2851" y="1568"/>
                </a:cubicBezTo>
                <a:cubicBezTo>
                  <a:pt x="2862" y="1582"/>
                  <a:pt x="2878" y="1596"/>
                  <a:pt x="2895" y="1610"/>
                </a:cubicBezTo>
                <a:cubicBezTo>
                  <a:pt x="2915" y="1622"/>
                  <a:pt x="2938" y="1636"/>
                  <a:pt x="2966" y="1649"/>
                </a:cubicBezTo>
                <a:cubicBezTo>
                  <a:pt x="3026" y="1677"/>
                  <a:pt x="3103" y="1691"/>
                  <a:pt x="3162" y="1693"/>
                </a:cubicBezTo>
                <a:lnTo>
                  <a:pt x="3162" y="1693"/>
                </a:lnTo>
                <a:cubicBezTo>
                  <a:pt x="3253" y="1693"/>
                  <a:pt x="3331" y="1671"/>
                  <a:pt x="3398" y="1622"/>
                </a:cubicBezTo>
                <a:lnTo>
                  <a:pt x="3398" y="1622"/>
                </a:lnTo>
                <a:lnTo>
                  <a:pt x="3398" y="1622"/>
                </a:lnTo>
                <a:cubicBezTo>
                  <a:pt x="3463" y="1573"/>
                  <a:pt x="3503" y="1501"/>
                  <a:pt x="3503" y="1419"/>
                </a:cubicBezTo>
                <a:cubicBezTo>
                  <a:pt x="3503" y="1375"/>
                  <a:pt x="3493" y="1337"/>
                  <a:pt x="3475" y="1305"/>
                </a:cubicBezTo>
                <a:cubicBezTo>
                  <a:pt x="3445" y="1261"/>
                  <a:pt x="3399" y="1232"/>
                  <a:pt x="3348" y="1207"/>
                </a:cubicBezTo>
                <a:close/>
                <a:moveTo>
                  <a:pt x="7513" y="377"/>
                </a:moveTo>
                <a:cubicBezTo>
                  <a:pt x="7496" y="377"/>
                  <a:pt x="7480" y="384"/>
                  <a:pt x="7469" y="397"/>
                </a:cubicBezTo>
                <a:cubicBezTo>
                  <a:pt x="7457" y="407"/>
                  <a:pt x="7450" y="425"/>
                  <a:pt x="7450" y="441"/>
                </a:cubicBezTo>
                <a:lnTo>
                  <a:pt x="7450" y="1634"/>
                </a:lnTo>
                <a:cubicBezTo>
                  <a:pt x="7450" y="1652"/>
                  <a:pt x="7457" y="1668"/>
                  <a:pt x="7469" y="1679"/>
                </a:cubicBezTo>
                <a:cubicBezTo>
                  <a:pt x="7481" y="1689"/>
                  <a:pt x="7497" y="1698"/>
                  <a:pt x="7513" y="1698"/>
                </a:cubicBezTo>
                <a:cubicBezTo>
                  <a:pt x="7550" y="1698"/>
                  <a:pt x="7578" y="1670"/>
                  <a:pt x="7578" y="1634"/>
                </a:cubicBezTo>
                <a:lnTo>
                  <a:pt x="7578" y="441"/>
                </a:lnTo>
                <a:cubicBezTo>
                  <a:pt x="7578" y="405"/>
                  <a:pt x="7548" y="377"/>
                  <a:pt x="7513" y="377"/>
                </a:cubicBezTo>
                <a:close/>
                <a:moveTo>
                  <a:pt x="10445" y="1200"/>
                </a:moveTo>
                <a:lnTo>
                  <a:pt x="10445" y="1207"/>
                </a:lnTo>
                <a:cubicBezTo>
                  <a:pt x="10445" y="1225"/>
                  <a:pt x="10438" y="1241"/>
                  <a:pt x="10426" y="1250"/>
                </a:cubicBezTo>
                <a:cubicBezTo>
                  <a:pt x="10414" y="1261"/>
                  <a:pt x="10398" y="1266"/>
                  <a:pt x="10382" y="1266"/>
                </a:cubicBezTo>
                <a:lnTo>
                  <a:pt x="9667" y="1266"/>
                </a:lnTo>
                <a:cubicBezTo>
                  <a:pt x="9684" y="1441"/>
                  <a:pt x="9823" y="1569"/>
                  <a:pt x="9991" y="1571"/>
                </a:cubicBezTo>
                <a:lnTo>
                  <a:pt x="10033" y="1571"/>
                </a:lnTo>
                <a:cubicBezTo>
                  <a:pt x="10088" y="1571"/>
                  <a:pt x="10142" y="1552"/>
                  <a:pt x="10188" y="1520"/>
                </a:cubicBezTo>
                <a:cubicBezTo>
                  <a:pt x="10236" y="1488"/>
                  <a:pt x="10276" y="1446"/>
                  <a:pt x="10305" y="1397"/>
                </a:cubicBezTo>
                <a:cubicBezTo>
                  <a:pt x="10310" y="1386"/>
                  <a:pt x="10319" y="1380"/>
                  <a:pt x="10327" y="1374"/>
                </a:cubicBezTo>
                <a:cubicBezTo>
                  <a:pt x="10336" y="1369"/>
                  <a:pt x="10347" y="1367"/>
                  <a:pt x="10357" y="1367"/>
                </a:cubicBezTo>
                <a:cubicBezTo>
                  <a:pt x="10368" y="1367"/>
                  <a:pt x="10380" y="1370"/>
                  <a:pt x="10389" y="1375"/>
                </a:cubicBezTo>
                <a:lnTo>
                  <a:pt x="10389" y="1375"/>
                </a:lnTo>
                <a:lnTo>
                  <a:pt x="10389" y="1375"/>
                </a:lnTo>
                <a:cubicBezTo>
                  <a:pt x="10407" y="1388"/>
                  <a:pt x="10419" y="1409"/>
                  <a:pt x="10419" y="1430"/>
                </a:cubicBezTo>
                <a:cubicBezTo>
                  <a:pt x="10419" y="1441"/>
                  <a:pt x="10416" y="1453"/>
                  <a:pt x="10410" y="1464"/>
                </a:cubicBezTo>
                <a:lnTo>
                  <a:pt x="10410" y="1464"/>
                </a:lnTo>
                <a:lnTo>
                  <a:pt x="10410" y="1464"/>
                </a:lnTo>
                <a:cubicBezTo>
                  <a:pt x="10370" y="1527"/>
                  <a:pt x="10315" y="1585"/>
                  <a:pt x="10252" y="1627"/>
                </a:cubicBezTo>
                <a:cubicBezTo>
                  <a:pt x="10186" y="1670"/>
                  <a:pt x="10112" y="1696"/>
                  <a:pt x="10031" y="1696"/>
                </a:cubicBezTo>
                <a:lnTo>
                  <a:pt x="9989" y="1696"/>
                </a:lnTo>
                <a:cubicBezTo>
                  <a:pt x="9864" y="1696"/>
                  <a:pt x="9749" y="1642"/>
                  <a:pt x="9668" y="1557"/>
                </a:cubicBezTo>
                <a:cubicBezTo>
                  <a:pt x="9587" y="1472"/>
                  <a:pt x="9536" y="1356"/>
                  <a:pt x="9536" y="1230"/>
                </a:cubicBezTo>
                <a:cubicBezTo>
                  <a:pt x="9536" y="1100"/>
                  <a:pt x="9587" y="983"/>
                  <a:pt x="9668" y="897"/>
                </a:cubicBezTo>
                <a:cubicBezTo>
                  <a:pt x="9751" y="813"/>
                  <a:pt x="9864" y="760"/>
                  <a:pt x="9991" y="760"/>
                </a:cubicBezTo>
                <a:cubicBezTo>
                  <a:pt x="10112" y="760"/>
                  <a:pt x="10220" y="807"/>
                  <a:pt x="10301" y="887"/>
                </a:cubicBezTo>
                <a:cubicBezTo>
                  <a:pt x="10382" y="966"/>
                  <a:pt x="10435" y="1075"/>
                  <a:pt x="10445" y="1200"/>
                </a:cubicBezTo>
                <a:close/>
                <a:moveTo>
                  <a:pt x="10305" y="1139"/>
                </a:moveTo>
                <a:cubicBezTo>
                  <a:pt x="10268" y="992"/>
                  <a:pt x="10139" y="887"/>
                  <a:pt x="9993" y="887"/>
                </a:cubicBezTo>
                <a:cubicBezTo>
                  <a:pt x="9841" y="887"/>
                  <a:pt x="9714" y="989"/>
                  <a:pt x="9675" y="1139"/>
                </a:cubicBezTo>
                <a:lnTo>
                  <a:pt x="10305" y="1139"/>
                </a:lnTo>
                <a:close/>
                <a:moveTo>
                  <a:pt x="4027" y="763"/>
                </a:moveTo>
                <a:cubicBezTo>
                  <a:pt x="3926" y="763"/>
                  <a:pt x="3836" y="802"/>
                  <a:pt x="3768" y="864"/>
                </a:cubicBezTo>
                <a:lnTo>
                  <a:pt x="3768" y="827"/>
                </a:lnTo>
                <a:cubicBezTo>
                  <a:pt x="3768" y="809"/>
                  <a:pt x="3761" y="793"/>
                  <a:pt x="3750" y="783"/>
                </a:cubicBezTo>
                <a:cubicBezTo>
                  <a:pt x="3740" y="770"/>
                  <a:pt x="3724" y="763"/>
                  <a:pt x="3706" y="763"/>
                </a:cubicBezTo>
                <a:cubicBezTo>
                  <a:pt x="3688" y="763"/>
                  <a:pt x="3670" y="770"/>
                  <a:pt x="3660" y="783"/>
                </a:cubicBezTo>
                <a:cubicBezTo>
                  <a:pt x="3649" y="795"/>
                  <a:pt x="3643" y="811"/>
                  <a:pt x="3643" y="827"/>
                </a:cubicBezTo>
                <a:lnTo>
                  <a:pt x="3643" y="1652"/>
                </a:lnTo>
                <a:lnTo>
                  <a:pt x="3644" y="1654"/>
                </a:lnTo>
                <a:lnTo>
                  <a:pt x="3644" y="1654"/>
                </a:lnTo>
                <a:cubicBezTo>
                  <a:pt x="3644" y="1657"/>
                  <a:pt x="3646" y="1659"/>
                  <a:pt x="3648" y="1663"/>
                </a:cubicBezTo>
                <a:cubicBezTo>
                  <a:pt x="3657" y="1679"/>
                  <a:pt x="3671" y="1689"/>
                  <a:pt x="3688" y="1694"/>
                </a:cubicBezTo>
                <a:lnTo>
                  <a:pt x="3690" y="1694"/>
                </a:lnTo>
                <a:lnTo>
                  <a:pt x="3704" y="1694"/>
                </a:lnTo>
                <a:cubicBezTo>
                  <a:pt x="3713" y="1694"/>
                  <a:pt x="3722" y="1693"/>
                  <a:pt x="3731" y="1689"/>
                </a:cubicBezTo>
                <a:cubicBezTo>
                  <a:pt x="3738" y="1686"/>
                  <a:pt x="3745" y="1680"/>
                  <a:pt x="3750" y="1673"/>
                </a:cubicBezTo>
                <a:lnTo>
                  <a:pt x="3750" y="1673"/>
                </a:lnTo>
                <a:cubicBezTo>
                  <a:pt x="3750" y="1673"/>
                  <a:pt x="3750" y="1671"/>
                  <a:pt x="3752" y="1671"/>
                </a:cubicBezTo>
                <a:lnTo>
                  <a:pt x="3752" y="1671"/>
                </a:lnTo>
                <a:cubicBezTo>
                  <a:pt x="3755" y="1668"/>
                  <a:pt x="3759" y="1663"/>
                  <a:pt x="3761" y="1659"/>
                </a:cubicBezTo>
                <a:cubicBezTo>
                  <a:pt x="3762" y="1654"/>
                  <a:pt x="3764" y="1650"/>
                  <a:pt x="3764" y="1645"/>
                </a:cubicBezTo>
                <a:lnTo>
                  <a:pt x="3764" y="1643"/>
                </a:lnTo>
                <a:lnTo>
                  <a:pt x="3764" y="1147"/>
                </a:lnTo>
                <a:cubicBezTo>
                  <a:pt x="3766" y="1077"/>
                  <a:pt x="3796" y="1012"/>
                  <a:pt x="3842" y="966"/>
                </a:cubicBezTo>
                <a:cubicBezTo>
                  <a:pt x="3888" y="920"/>
                  <a:pt x="3953" y="890"/>
                  <a:pt x="4023" y="890"/>
                </a:cubicBezTo>
                <a:cubicBezTo>
                  <a:pt x="4095" y="890"/>
                  <a:pt x="4159" y="918"/>
                  <a:pt x="4205" y="966"/>
                </a:cubicBezTo>
                <a:cubicBezTo>
                  <a:pt x="4251" y="1012"/>
                  <a:pt x="4279" y="1077"/>
                  <a:pt x="4279" y="1147"/>
                </a:cubicBezTo>
                <a:lnTo>
                  <a:pt x="4279" y="1634"/>
                </a:lnTo>
                <a:cubicBezTo>
                  <a:pt x="4279" y="1652"/>
                  <a:pt x="4286" y="1668"/>
                  <a:pt x="4298" y="1680"/>
                </a:cubicBezTo>
                <a:cubicBezTo>
                  <a:pt x="4310" y="1691"/>
                  <a:pt x="4326" y="1698"/>
                  <a:pt x="4342" y="1698"/>
                </a:cubicBezTo>
                <a:cubicBezTo>
                  <a:pt x="4360" y="1698"/>
                  <a:pt x="4376" y="1691"/>
                  <a:pt x="4386" y="1680"/>
                </a:cubicBezTo>
                <a:cubicBezTo>
                  <a:pt x="4399" y="1670"/>
                  <a:pt x="4406" y="1652"/>
                  <a:pt x="4406" y="1634"/>
                </a:cubicBezTo>
                <a:lnTo>
                  <a:pt x="4406" y="1147"/>
                </a:lnTo>
                <a:cubicBezTo>
                  <a:pt x="4413" y="936"/>
                  <a:pt x="4240" y="763"/>
                  <a:pt x="4027" y="763"/>
                </a:cubicBezTo>
                <a:close/>
                <a:moveTo>
                  <a:pt x="5294" y="901"/>
                </a:moveTo>
                <a:cubicBezTo>
                  <a:pt x="5375" y="985"/>
                  <a:pt x="5421" y="1103"/>
                  <a:pt x="5423" y="1230"/>
                </a:cubicBezTo>
                <a:cubicBezTo>
                  <a:pt x="5423" y="1356"/>
                  <a:pt x="5375" y="1472"/>
                  <a:pt x="5294" y="1559"/>
                </a:cubicBezTo>
                <a:cubicBezTo>
                  <a:pt x="5214" y="1643"/>
                  <a:pt x="5101" y="1698"/>
                  <a:pt x="4978" y="1698"/>
                </a:cubicBezTo>
                <a:cubicBezTo>
                  <a:pt x="4854" y="1698"/>
                  <a:pt x="4744" y="1644"/>
                  <a:pt x="4663" y="1559"/>
                </a:cubicBezTo>
                <a:cubicBezTo>
                  <a:pt x="4582" y="1475"/>
                  <a:pt x="4533" y="1356"/>
                  <a:pt x="4533" y="1230"/>
                </a:cubicBezTo>
                <a:cubicBezTo>
                  <a:pt x="4533" y="1103"/>
                  <a:pt x="4582" y="987"/>
                  <a:pt x="4663" y="901"/>
                </a:cubicBezTo>
                <a:cubicBezTo>
                  <a:pt x="4742" y="816"/>
                  <a:pt x="4855" y="761"/>
                  <a:pt x="4978" y="761"/>
                </a:cubicBezTo>
                <a:cubicBezTo>
                  <a:pt x="5103" y="761"/>
                  <a:pt x="5214" y="816"/>
                  <a:pt x="5294" y="901"/>
                </a:cubicBezTo>
                <a:close/>
                <a:moveTo>
                  <a:pt x="5296" y="1230"/>
                </a:moveTo>
                <a:cubicBezTo>
                  <a:pt x="5296" y="1135"/>
                  <a:pt x="5258" y="1049"/>
                  <a:pt x="5200" y="987"/>
                </a:cubicBezTo>
                <a:cubicBezTo>
                  <a:pt x="5141" y="925"/>
                  <a:pt x="5063" y="887"/>
                  <a:pt x="4978" y="887"/>
                </a:cubicBezTo>
                <a:cubicBezTo>
                  <a:pt x="4892" y="887"/>
                  <a:pt x="4813" y="925"/>
                  <a:pt x="4755" y="987"/>
                </a:cubicBezTo>
                <a:cubicBezTo>
                  <a:pt x="4696" y="1049"/>
                  <a:pt x="4659" y="1135"/>
                  <a:pt x="4659" y="1230"/>
                </a:cubicBezTo>
                <a:cubicBezTo>
                  <a:pt x="4659" y="1324"/>
                  <a:pt x="4696" y="1410"/>
                  <a:pt x="4755" y="1471"/>
                </a:cubicBezTo>
                <a:cubicBezTo>
                  <a:pt x="4813" y="1533"/>
                  <a:pt x="4892" y="1569"/>
                  <a:pt x="4978" y="1569"/>
                </a:cubicBezTo>
                <a:cubicBezTo>
                  <a:pt x="5065" y="1569"/>
                  <a:pt x="5144" y="1532"/>
                  <a:pt x="5200" y="1471"/>
                </a:cubicBezTo>
                <a:cubicBezTo>
                  <a:pt x="5259" y="1409"/>
                  <a:pt x="5296" y="1324"/>
                  <a:pt x="5296" y="1230"/>
                </a:cubicBezTo>
                <a:close/>
                <a:moveTo>
                  <a:pt x="6671" y="768"/>
                </a:moveTo>
                <a:lnTo>
                  <a:pt x="6671" y="768"/>
                </a:lnTo>
                <a:cubicBezTo>
                  <a:pt x="6669" y="768"/>
                  <a:pt x="6669" y="768"/>
                  <a:pt x="6671" y="768"/>
                </a:cubicBezTo>
                <a:cubicBezTo>
                  <a:pt x="6662" y="765"/>
                  <a:pt x="6655" y="763"/>
                  <a:pt x="6648" y="763"/>
                </a:cubicBezTo>
                <a:cubicBezTo>
                  <a:pt x="6636" y="763"/>
                  <a:pt x="6624" y="767"/>
                  <a:pt x="6613" y="774"/>
                </a:cubicBezTo>
                <a:cubicBezTo>
                  <a:pt x="6603" y="781"/>
                  <a:pt x="6593" y="790"/>
                  <a:pt x="6588" y="802"/>
                </a:cubicBezTo>
                <a:lnTo>
                  <a:pt x="6588" y="802"/>
                </a:lnTo>
                <a:lnTo>
                  <a:pt x="6345" y="1467"/>
                </a:lnTo>
                <a:lnTo>
                  <a:pt x="6158" y="1022"/>
                </a:lnTo>
                <a:lnTo>
                  <a:pt x="6158" y="1022"/>
                </a:lnTo>
                <a:cubicBezTo>
                  <a:pt x="6153" y="1010"/>
                  <a:pt x="6144" y="999"/>
                  <a:pt x="6133" y="994"/>
                </a:cubicBezTo>
                <a:cubicBezTo>
                  <a:pt x="6123" y="987"/>
                  <a:pt x="6110" y="983"/>
                  <a:pt x="6096" y="983"/>
                </a:cubicBezTo>
                <a:cubicBezTo>
                  <a:pt x="6084" y="983"/>
                  <a:pt x="6072" y="987"/>
                  <a:pt x="6061" y="994"/>
                </a:cubicBezTo>
                <a:cubicBezTo>
                  <a:pt x="6051" y="1001"/>
                  <a:pt x="6042" y="1010"/>
                  <a:pt x="6036" y="1022"/>
                </a:cubicBezTo>
                <a:lnTo>
                  <a:pt x="6036" y="1022"/>
                </a:lnTo>
                <a:lnTo>
                  <a:pt x="5848" y="1467"/>
                </a:lnTo>
                <a:lnTo>
                  <a:pt x="5603" y="802"/>
                </a:lnTo>
                <a:lnTo>
                  <a:pt x="5603" y="802"/>
                </a:lnTo>
                <a:cubicBezTo>
                  <a:pt x="5599" y="790"/>
                  <a:pt x="5591" y="779"/>
                  <a:pt x="5580" y="772"/>
                </a:cubicBezTo>
                <a:cubicBezTo>
                  <a:pt x="5569" y="765"/>
                  <a:pt x="5557" y="761"/>
                  <a:pt x="5545" y="761"/>
                </a:cubicBezTo>
                <a:cubicBezTo>
                  <a:pt x="5536" y="761"/>
                  <a:pt x="5529" y="763"/>
                  <a:pt x="5520" y="767"/>
                </a:cubicBezTo>
                <a:lnTo>
                  <a:pt x="5520" y="767"/>
                </a:lnTo>
                <a:lnTo>
                  <a:pt x="5520" y="767"/>
                </a:lnTo>
                <a:cubicBezTo>
                  <a:pt x="5497" y="777"/>
                  <a:pt x="5483" y="800"/>
                  <a:pt x="5483" y="825"/>
                </a:cubicBezTo>
                <a:cubicBezTo>
                  <a:pt x="5483" y="832"/>
                  <a:pt x="5485" y="841"/>
                  <a:pt x="5488" y="848"/>
                </a:cubicBezTo>
                <a:lnTo>
                  <a:pt x="5488" y="848"/>
                </a:lnTo>
                <a:lnTo>
                  <a:pt x="5790" y="1654"/>
                </a:lnTo>
                <a:lnTo>
                  <a:pt x="5790" y="1654"/>
                </a:lnTo>
                <a:cubicBezTo>
                  <a:pt x="5791" y="1659"/>
                  <a:pt x="5795" y="1666"/>
                  <a:pt x="5800" y="1671"/>
                </a:cubicBezTo>
                <a:cubicBezTo>
                  <a:pt x="5804" y="1675"/>
                  <a:pt x="5809" y="1679"/>
                  <a:pt x="5814" y="1682"/>
                </a:cubicBezTo>
                <a:cubicBezTo>
                  <a:pt x="5816" y="1684"/>
                  <a:pt x="5816" y="1684"/>
                  <a:pt x="5820" y="1686"/>
                </a:cubicBezTo>
                <a:cubicBezTo>
                  <a:pt x="5821" y="1687"/>
                  <a:pt x="5825" y="1687"/>
                  <a:pt x="5829" y="1689"/>
                </a:cubicBezTo>
                <a:cubicBezTo>
                  <a:pt x="5834" y="1691"/>
                  <a:pt x="5841" y="1693"/>
                  <a:pt x="5850" y="1693"/>
                </a:cubicBezTo>
                <a:cubicBezTo>
                  <a:pt x="5862" y="1693"/>
                  <a:pt x="5873" y="1689"/>
                  <a:pt x="5883" y="1682"/>
                </a:cubicBezTo>
                <a:cubicBezTo>
                  <a:pt x="5892" y="1675"/>
                  <a:pt x="5901" y="1666"/>
                  <a:pt x="5906" y="1654"/>
                </a:cubicBezTo>
                <a:lnTo>
                  <a:pt x="5906" y="1654"/>
                </a:lnTo>
                <a:lnTo>
                  <a:pt x="6096" y="1200"/>
                </a:lnTo>
                <a:lnTo>
                  <a:pt x="6287" y="1652"/>
                </a:lnTo>
                <a:lnTo>
                  <a:pt x="6287" y="1652"/>
                </a:lnTo>
                <a:cubicBezTo>
                  <a:pt x="6290" y="1664"/>
                  <a:pt x="6299" y="1673"/>
                  <a:pt x="6308" y="1680"/>
                </a:cubicBezTo>
                <a:cubicBezTo>
                  <a:pt x="6317" y="1687"/>
                  <a:pt x="6327" y="1693"/>
                  <a:pt x="6340" y="1693"/>
                </a:cubicBezTo>
                <a:lnTo>
                  <a:pt x="6348" y="1693"/>
                </a:lnTo>
                <a:cubicBezTo>
                  <a:pt x="6355" y="1693"/>
                  <a:pt x="6364" y="1691"/>
                  <a:pt x="6370" y="1689"/>
                </a:cubicBezTo>
                <a:cubicBezTo>
                  <a:pt x="6377" y="1687"/>
                  <a:pt x="6382" y="1684"/>
                  <a:pt x="6385" y="1680"/>
                </a:cubicBezTo>
                <a:cubicBezTo>
                  <a:pt x="6396" y="1673"/>
                  <a:pt x="6403" y="1661"/>
                  <a:pt x="6408" y="1650"/>
                </a:cubicBezTo>
                <a:lnTo>
                  <a:pt x="6408" y="1650"/>
                </a:lnTo>
                <a:lnTo>
                  <a:pt x="6708" y="848"/>
                </a:lnTo>
                <a:cubicBezTo>
                  <a:pt x="6711" y="841"/>
                  <a:pt x="6713" y="832"/>
                  <a:pt x="6713" y="825"/>
                </a:cubicBezTo>
                <a:cubicBezTo>
                  <a:pt x="6708" y="802"/>
                  <a:pt x="6694" y="779"/>
                  <a:pt x="6671" y="7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04">
  <p:cSld name="Data Cloud_1_1_2">
    <p:bg>
      <p:bgPr>
        <a:solidFill>
          <a:schemeClr val="accen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/>
          <p:nvPr/>
        </p:nvSpPr>
        <p:spPr>
          <a:xfrm>
            <a:off x="456932" y="4898925"/>
            <a:ext cx="16359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dk1"/>
                </a:solidFill>
              </a:rPr>
              <a:t>2024</a:t>
            </a:r>
            <a:r>
              <a:rPr b="0" i="0" lang="en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8"/>
          <p:cNvSpPr txBox="1"/>
          <p:nvPr>
            <p:ph type="title"/>
          </p:nvPr>
        </p:nvSpPr>
        <p:spPr>
          <a:xfrm>
            <a:off x="366600" y="1188725"/>
            <a:ext cx="7408800" cy="192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/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 Black"/>
              <a:buNone/>
              <a:defRPr b="0" sz="1800">
                <a:latin typeface="Arial Black"/>
                <a:ea typeface="Arial Black"/>
                <a:cs typeface="Arial Black"/>
                <a:sym typeface="Arial Black"/>
              </a:defRPr>
            </a:lvl2pPr>
            <a:lvl3pPr lvl="2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 Black"/>
              <a:buNone/>
              <a:defRPr b="0" sz="1800">
                <a:latin typeface="Arial Black"/>
                <a:ea typeface="Arial Black"/>
                <a:cs typeface="Arial Black"/>
                <a:sym typeface="Arial Black"/>
              </a:defRPr>
            </a:lvl3pPr>
            <a:lvl4pPr lvl="3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 Black"/>
              <a:buNone/>
              <a:defRPr b="0" sz="1800">
                <a:latin typeface="Arial Black"/>
                <a:ea typeface="Arial Black"/>
                <a:cs typeface="Arial Black"/>
                <a:sym typeface="Arial Black"/>
              </a:defRPr>
            </a:lvl4pPr>
            <a:lvl5pPr lvl="4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 Black"/>
              <a:buNone/>
              <a:defRPr b="0" sz="1800">
                <a:latin typeface="Arial Black"/>
                <a:ea typeface="Arial Black"/>
                <a:cs typeface="Arial Black"/>
                <a:sym typeface="Arial Black"/>
              </a:defRPr>
            </a:lvl5pPr>
            <a:lvl6pPr lvl="5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 Black"/>
              <a:buNone/>
              <a:defRPr b="0" sz="1800">
                <a:latin typeface="Arial Black"/>
                <a:ea typeface="Arial Black"/>
                <a:cs typeface="Arial Black"/>
                <a:sym typeface="Arial Black"/>
              </a:defRPr>
            </a:lvl6pPr>
            <a:lvl7pPr lvl="6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 Black"/>
              <a:buNone/>
              <a:defRPr b="0" sz="1800">
                <a:latin typeface="Arial Black"/>
                <a:ea typeface="Arial Black"/>
                <a:cs typeface="Arial Black"/>
                <a:sym typeface="Arial Black"/>
              </a:defRPr>
            </a:lvl7pPr>
            <a:lvl8pPr lvl="7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 Black"/>
              <a:buNone/>
              <a:defRPr b="0" sz="1800">
                <a:latin typeface="Arial Black"/>
                <a:ea typeface="Arial Black"/>
                <a:cs typeface="Arial Black"/>
                <a:sym typeface="Arial Black"/>
              </a:defRPr>
            </a:lvl8pPr>
            <a:lvl9pPr lvl="8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Arial Black"/>
              <a:buNone/>
              <a:defRPr b="0" sz="1800"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sp>
        <p:nvSpPr>
          <p:cNvPr id="171" name="Google Shape;171;p18"/>
          <p:cNvSpPr txBox="1"/>
          <p:nvPr>
            <p:ph idx="2" type="title"/>
          </p:nvPr>
        </p:nvSpPr>
        <p:spPr>
          <a:xfrm>
            <a:off x="366600" y="3160438"/>
            <a:ext cx="53949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0" sz="1800" u="none" cap="none" strike="noStrike">
                <a:solidFill>
                  <a:schemeClr val="dk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lvl="2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lvl="3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lvl="4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lvl="5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6pPr>
            <a:lvl7pPr lvl="6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7pPr>
            <a:lvl8pPr lvl="7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8pPr>
            <a:lvl9pPr lvl="8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18"/>
          <p:cNvSpPr txBox="1"/>
          <p:nvPr>
            <p:ph idx="3" type="title"/>
          </p:nvPr>
        </p:nvSpPr>
        <p:spPr>
          <a:xfrm>
            <a:off x="366600" y="4359693"/>
            <a:ext cx="4205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400" u="none" cap="none" strike="noStrike">
                <a:solidFill>
                  <a:schemeClr val="dk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lvl="2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lvl="3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lvl="4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lvl="5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6pPr>
            <a:lvl7pPr lvl="6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7pPr>
            <a:lvl8pPr lvl="7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8pPr>
            <a:lvl9pPr lvl="8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18"/>
          <p:cNvSpPr/>
          <p:nvPr/>
        </p:nvSpPr>
        <p:spPr>
          <a:xfrm>
            <a:off x="457200" y="548640"/>
            <a:ext cx="1828808" cy="418012"/>
          </a:xfrm>
          <a:custGeom>
            <a:rect b="b" l="l" r="r" t="t"/>
            <a:pathLst>
              <a:path extrusionOk="0" h="2451" w="10771">
                <a:moveTo>
                  <a:pt x="10625" y="726"/>
                </a:moveTo>
                <a:lnTo>
                  <a:pt x="10597" y="726"/>
                </a:lnTo>
                <a:lnTo>
                  <a:pt x="10597" y="761"/>
                </a:lnTo>
                <a:lnTo>
                  <a:pt x="10625" y="761"/>
                </a:lnTo>
                <a:cubicBezTo>
                  <a:pt x="10638" y="761"/>
                  <a:pt x="10646" y="756"/>
                  <a:pt x="10646" y="744"/>
                </a:cubicBezTo>
                <a:cubicBezTo>
                  <a:pt x="10646" y="731"/>
                  <a:pt x="10639" y="726"/>
                  <a:pt x="10625" y="726"/>
                </a:cubicBezTo>
                <a:close/>
                <a:moveTo>
                  <a:pt x="10562" y="693"/>
                </a:moveTo>
                <a:lnTo>
                  <a:pt x="10625" y="693"/>
                </a:lnTo>
                <a:cubicBezTo>
                  <a:pt x="10660" y="693"/>
                  <a:pt x="10683" y="712"/>
                  <a:pt x="10683" y="742"/>
                </a:cubicBezTo>
                <a:cubicBezTo>
                  <a:pt x="10683" y="760"/>
                  <a:pt x="10675" y="774"/>
                  <a:pt x="10660" y="783"/>
                </a:cubicBezTo>
                <a:lnTo>
                  <a:pt x="10685" y="820"/>
                </a:lnTo>
                <a:lnTo>
                  <a:pt x="10685" y="827"/>
                </a:lnTo>
                <a:lnTo>
                  <a:pt x="10648" y="827"/>
                </a:lnTo>
                <a:lnTo>
                  <a:pt x="10623" y="791"/>
                </a:lnTo>
                <a:lnTo>
                  <a:pt x="10595" y="791"/>
                </a:lnTo>
                <a:lnTo>
                  <a:pt x="10595" y="827"/>
                </a:lnTo>
                <a:lnTo>
                  <a:pt x="10560" y="827"/>
                </a:lnTo>
                <a:lnTo>
                  <a:pt x="10560" y="693"/>
                </a:lnTo>
                <a:lnTo>
                  <a:pt x="10562" y="693"/>
                </a:lnTo>
                <a:close/>
                <a:moveTo>
                  <a:pt x="10742" y="761"/>
                </a:moveTo>
                <a:cubicBezTo>
                  <a:pt x="10742" y="691"/>
                  <a:pt x="10694" y="636"/>
                  <a:pt x="10622" y="636"/>
                </a:cubicBezTo>
                <a:cubicBezTo>
                  <a:pt x="10551" y="636"/>
                  <a:pt x="10504" y="687"/>
                  <a:pt x="10504" y="761"/>
                </a:cubicBezTo>
                <a:cubicBezTo>
                  <a:pt x="10504" y="832"/>
                  <a:pt x="10551" y="887"/>
                  <a:pt x="10622" y="887"/>
                </a:cubicBezTo>
                <a:cubicBezTo>
                  <a:pt x="10694" y="888"/>
                  <a:pt x="10742" y="834"/>
                  <a:pt x="10742" y="761"/>
                </a:cubicBezTo>
                <a:close/>
                <a:moveTo>
                  <a:pt x="10770" y="761"/>
                </a:moveTo>
                <a:cubicBezTo>
                  <a:pt x="10770" y="846"/>
                  <a:pt x="10713" y="915"/>
                  <a:pt x="10620" y="915"/>
                </a:cubicBezTo>
                <a:cubicBezTo>
                  <a:pt x="10527" y="915"/>
                  <a:pt x="10472" y="844"/>
                  <a:pt x="10472" y="761"/>
                </a:cubicBezTo>
                <a:cubicBezTo>
                  <a:pt x="10472" y="677"/>
                  <a:pt x="10527" y="608"/>
                  <a:pt x="10620" y="608"/>
                </a:cubicBezTo>
                <a:cubicBezTo>
                  <a:pt x="10715" y="608"/>
                  <a:pt x="10770" y="679"/>
                  <a:pt x="10770" y="761"/>
                </a:cubicBezTo>
                <a:close/>
                <a:moveTo>
                  <a:pt x="2384" y="1061"/>
                </a:moveTo>
                <a:lnTo>
                  <a:pt x="2095" y="1228"/>
                </a:lnTo>
                <a:lnTo>
                  <a:pt x="2384" y="1395"/>
                </a:lnTo>
                <a:cubicBezTo>
                  <a:pt x="2457" y="1437"/>
                  <a:pt x="2483" y="1530"/>
                  <a:pt x="2441" y="1603"/>
                </a:cubicBezTo>
                <a:cubicBezTo>
                  <a:pt x="2398" y="1675"/>
                  <a:pt x="2305" y="1700"/>
                  <a:pt x="2233" y="1659"/>
                </a:cubicBezTo>
                <a:lnTo>
                  <a:pt x="1717" y="1361"/>
                </a:lnTo>
                <a:cubicBezTo>
                  <a:pt x="1681" y="1342"/>
                  <a:pt x="1658" y="1310"/>
                  <a:pt x="1648" y="1275"/>
                </a:cubicBezTo>
                <a:cubicBezTo>
                  <a:pt x="1642" y="1259"/>
                  <a:pt x="1641" y="1242"/>
                  <a:pt x="1641" y="1227"/>
                </a:cubicBezTo>
                <a:cubicBezTo>
                  <a:pt x="1641" y="1214"/>
                  <a:pt x="1642" y="1202"/>
                  <a:pt x="1646" y="1191"/>
                </a:cubicBezTo>
                <a:cubicBezTo>
                  <a:pt x="1657" y="1154"/>
                  <a:pt x="1681" y="1121"/>
                  <a:pt x="1717" y="1100"/>
                </a:cubicBezTo>
                <a:lnTo>
                  <a:pt x="2233" y="802"/>
                </a:lnTo>
                <a:cubicBezTo>
                  <a:pt x="2305" y="760"/>
                  <a:pt x="2398" y="784"/>
                  <a:pt x="2441" y="858"/>
                </a:cubicBezTo>
                <a:cubicBezTo>
                  <a:pt x="2483" y="925"/>
                  <a:pt x="2457" y="1019"/>
                  <a:pt x="2384" y="1061"/>
                </a:cubicBezTo>
                <a:close/>
                <a:moveTo>
                  <a:pt x="2111" y="1869"/>
                </a:moveTo>
                <a:lnTo>
                  <a:pt x="1595" y="1571"/>
                </a:lnTo>
                <a:cubicBezTo>
                  <a:pt x="1567" y="1555"/>
                  <a:pt x="1537" y="1548"/>
                  <a:pt x="1507" y="1552"/>
                </a:cubicBezTo>
                <a:cubicBezTo>
                  <a:pt x="1428" y="1557"/>
                  <a:pt x="1366" y="1624"/>
                  <a:pt x="1366" y="1703"/>
                </a:cubicBezTo>
                <a:lnTo>
                  <a:pt x="1366" y="2299"/>
                </a:lnTo>
                <a:cubicBezTo>
                  <a:pt x="1366" y="2383"/>
                  <a:pt x="1435" y="2450"/>
                  <a:pt x="1517" y="2450"/>
                </a:cubicBezTo>
                <a:cubicBezTo>
                  <a:pt x="1602" y="2450"/>
                  <a:pt x="1669" y="2382"/>
                  <a:pt x="1669" y="2299"/>
                </a:cubicBezTo>
                <a:lnTo>
                  <a:pt x="1669" y="1964"/>
                </a:lnTo>
                <a:lnTo>
                  <a:pt x="1958" y="2131"/>
                </a:lnTo>
                <a:cubicBezTo>
                  <a:pt x="2030" y="2174"/>
                  <a:pt x="2124" y="2149"/>
                  <a:pt x="2166" y="2077"/>
                </a:cubicBezTo>
                <a:cubicBezTo>
                  <a:pt x="2208" y="2005"/>
                  <a:pt x="2183" y="1911"/>
                  <a:pt x="2111" y="1869"/>
                </a:cubicBezTo>
                <a:close/>
                <a:moveTo>
                  <a:pt x="1514" y="1284"/>
                </a:moveTo>
                <a:lnTo>
                  <a:pt x="1299" y="1499"/>
                </a:lnTo>
                <a:cubicBezTo>
                  <a:pt x="1294" y="1506"/>
                  <a:pt x="1281" y="1511"/>
                  <a:pt x="1272" y="1511"/>
                </a:cubicBezTo>
                <a:lnTo>
                  <a:pt x="1257" y="1511"/>
                </a:lnTo>
                <a:lnTo>
                  <a:pt x="1225" y="1511"/>
                </a:lnTo>
                <a:lnTo>
                  <a:pt x="1209" y="1511"/>
                </a:lnTo>
                <a:cubicBezTo>
                  <a:pt x="1200" y="1511"/>
                  <a:pt x="1188" y="1506"/>
                  <a:pt x="1183" y="1499"/>
                </a:cubicBezTo>
                <a:lnTo>
                  <a:pt x="968" y="1284"/>
                </a:lnTo>
                <a:cubicBezTo>
                  <a:pt x="962" y="1279"/>
                  <a:pt x="957" y="1266"/>
                  <a:pt x="957" y="1257"/>
                </a:cubicBezTo>
                <a:lnTo>
                  <a:pt x="957" y="1243"/>
                </a:lnTo>
                <a:lnTo>
                  <a:pt x="957" y="1211"/>
                </a:lnTo>
                <a:lnTo>
                  <a:pt x="957" y="1195"/>
                </a:lnTo>
                <a:cubicBezTo>
                  <a:pt x="957" y="1186"/>
                  <a:pt x="962" y="1174"/>
                  <a:pt x="968" y="1168"/>
                </a:cubicBezTo>
                <a:lnTo>
                  <a:pt x="1183" y="954"/>
                </a:lnTo>
                <a:cubicBezTo>
                  <a:pt x="1190" y="946"/>
                  <a:pt x="1200" y="943"/>
                  <a:pt x="1209" y="943"/>
                </a:cubicBezTo>
                <a:lnTo>
                  <a:pt x="1225" y="943"/>
                </a:lnTo>
                <a:lnTo>
                  <a:pt x="1257" y="943"/>
                </a:lnTo>
                <a:lnTo>
                  <a:pt x="1272" y="943"/>
                </a:lnTo>
                <a:cubicBezTo>
                  <a:pt x="1281" y="943"/>
                  <a:pt x="1294" y="948"/>
                  <a:pt x="1299" y="954"/>
                </a:cubicBezTo>
                <a:lnTo>
                  <a:pt x="1514" y="1168"/>
                </a:lnTo>
                <a:cubicBezTo>
                  <a:pt x="1519" y="1174"/>
                  <a:pt x="1524" y="1186"/>
                  <a:pt x="1524" y="1195"/>
                </a:cubicBezTo>
                <a:lnTo>
                  <a:pt x="1524" y="1211"/>
                </a:lnTo>
                <a:lnTo>
                  <a:pt x="1524" y="1243"/>
                </a:lnTo>
                <a:lnTo>
                  <a:pt x="1524" y="1257"/>
                </a:lnTo>
                <a:cubicBezTo>
                  <a:pt x="1526" y="1266"/>
                  <a:pt x="1521" y="1279"/>
                  <a:pt x="1514" y="1284"/>
                </a:cubicBezTo>
                <a:close/>
                <a:moveTo>
                  <a:pt x="1343" y="1227"/>
                </a:moveTo>
                <a:cubicBezTo>
                  <a:pt x="1343" y="1218"/>
                  <a:pt x="1338" y="1205"/>
                  <a:pt x="1332" y="1200"/>
                </a:cubicBezTo>
                <a:lnTo>
                  <a:pt x="1271" y="1139"/>
                </a:lnTo>
                <a:cubicBezTo>
                  <a:pt x="1265" y="1133"/>
                  <a:pt x="1253" y="1128"/>
                  <a:pt x="1244" y="1128"/>
                </a:cubicBezTo>
                <a:lnTo>
                  <a:pt x="1242" y="1128"/>
                </a:lnTo>
                <a:cubicBezTo>
                  <a:pt x="1234" y="1128"/>
                  <a:pt x="1221" y="1133"/>
                  <a:pt x="1216" y="1139"/>
                </a:cubicBezTo>
                <a:lnTo>
                  <a:pt x="1154" y="1200"/>
                </a:lnTo>
                <a:cubicBezTo>
                  <a:pt x="1147" y="1207"/>
                  <a:pt x="1144" y="1220"/>
                  <a:pt x="1144" y="1227"/>
                </a:cubicBezTo>
                <a:lnTo>
                  <a:pt x="1144" y="1228"/>
                </a:lnTo>
                <a:cubicBezTo>
                  <a:pt x="1144" y="1237"/>
                  <a:pt x="1149" y="1249"/>
                  <a:pt x="1154" y="1254"/>
                </a:cubicBezTo>
                <a:lnTo>
                  <a:pt x="1216" y="1316"/>
                </a:lnTo>
                <a:cubicBezTo>
                  <a:pt x="1221" y="1321"/>
                  <a:pt x="1234" y="1326"/>
                  <a:pt x="1242" y="1326"/>
                </a:cubicBezTo>
                <a:lnTo>
                  <a:pt x="1244" y="1326"/>
                </a:lnTo>
                <a:cubicBezTo>
                  <a:pt x="1253" y="1326"/>
                  <a:pt x="1265" y="1321"/>
                  <a:pt x="1271" y="1316"/>
                </a:cubicBezTo>
                <a:lnTo>
                  <a:pt x="1332" y="1254"/>
                </a:lnTo>
                <a:cubicBezTo>
                  <a:pt x="1338" y="1247"/>
                  <a:pt x="1343" y="1237"/>
                  <a:pt x="1343" y="1228"/>
                </a:cubicBezTo>
                <a:lnTo>
                  <a:pt x="1343" y="1227"/>
                </a:lnTo>
                <a:close/>
                <a:moveTo>
                  <a:pt x="370" y="583"/>
                </a:moveTo>
                <a:lnTo>
                  <a:pt x="887" y="881"/>
                </a:lnTo>
                <a:cubicBezTo>
                  <a:pt x="915" y="897"/>
                  <a:pt x="945" y="904"/>
                  <a:pt x="975" y="901"/>
                </a:cubicBezTo>
                <a:cubicBezTo>
                  <a:pt x="1054" y="895"/>
                  <a:pt x="1116" y="828"/>
                  <a:pt x="1116" y="749"/>
                </a:cubicBezTo>
                <a:lnTo>
                  <a:pt x="1116" y="152"/>
                </a:lnTo>
                <a:cubicBezTo>
                  <a:pt x="1116" y="67"/>
                  <a:pt x="1047" y="0"/>
                  <a:pt x="964" y="0"/>
                </a:cubicBezTo>
                <a:cubicBezTo>
                  <a:pt x="879" y="0"/>
                  <a:pt x="812" y="69"/>
                  <a:pt x="812" y="152"/>
                </a:cubicBezTo>
                <a:lnTo>
                  <a:pt x="812" y="487"/>
                </a:lnTo>
                <a:lnTo>
                  <a:pt x="523" y="319"/>
                </a:lnTo>
                <a:cubicBezTo>
                  <a:pt x="451" y="277"/>
                  <a:pt x="358" y="302"/>
                  <a:pt x="316" y="376"/>
                </a:cubicBezTo>
                <a:cubicBezTo>
                  <a:pt x="273" y="450"/>
                  <a:pt x="298" y="543"/>
                  <a:pt x="370" y="583"/>
                </a:cubicBezTo>
                <a:close/>
                <a:moveTo>
                  <a:pt x="1505" y="902"/>
                </a:moveTo>
                <a:cubicBezTo>
                  <a:pt x="1535" y="904"/>
                  <a:pt x="1565" y="899"/>
                  <a:pt x="1593" y="883"/>
                </a:cubicBezTo>
                <a:lnTo>
                  <a:pt x="2109" y="585"/>
                </a:lnTo>
                <a:cubicBezTo>
                  <a:pt x="2182" y="543"/>
                  <a:pt x="2206" y="450"/>
                  <a:pt x="2166" y="377"/>
                </a:cubicBezTo>
                <a:cubicBezTo>
                  <a:pt x="2124" y="305"/>
                  <a:pt x="2030" y="280"/>
                  <a:pt x="1958" y="321"/>
                </a:cubicBezTo>
                <a:lnTo>
                  <a:pt x="1669" y="488"/>
                </a:lnTo>
                <a:lnTo>
                  <a:pt x="1669" y="153"/>
                </a:lnTo>
                <a:cubicBezTo>
                  <a:pt x="1669" y="69"/>
                  <a:pt x="1600" y="2"/>
                  <a:pt x="1517" y="2"/>
                </a:cubicBezTo>
                <a:cubicBezTo>
                  <a:pt x="1433" y="2"/>
                  <a:pt x="1366" y="71"/>
                  <a:pt x="1366" y="153"/>
                </a:cubicBezTo>
                <a:lnTo>
                  <a:pt x="1366" y="751"/>
                </a:lnTo>
                <a:cubicBezTo>
                  <a:pt x="1366" y="830"/>
                  <a:pt x="1428" y="897"/>
                  <a:pt x="1505" y="902"/>
                </a:cubicBezTo>
                <a:close/>
                <a:moveTo>
                  <a:pt x="976" y="1550"/>
                </a:moveTo>
                <a:cubicBezTo>
                  <a:pt x="946" y="1548"/>
                  <a:pt x="916" y="1553"/>
                  <a:pt x="888" y="1569"/>
                </a:cubicBezTo>
                <a:lnTo>
                  <a:pt x="372" y="1867"/>
                </a:lnTo>
                <a:cubicBezTo>
                  <a:pt x="300" y="1909"/>
                  <a:pt x="275" y="2003"/>
                  <a:pt x="316" y="2075"/>
                </a:cubicBezTo>
                <a:cubicBezTo>
                  <a:pt x="358" y="2147"/>
                  <a:pt x="451" y="2172"/>
                  <a:pt x="523" y="2130"/>
                </a:cubicBezTo>
                <a:lnTo>
                  <a:pt x="812" y="1962"/>
                </a:lnTo>
                <a:lnTo>
                  <a:pt x="812" y="2297"/>
                </a:lnTo>
                <a:cubicBezTo>
                  <a:pt x="812" y="2382"/>
                  <a:pt x="881" y="2449"/>
                  <a:pt x="964" y="2449"/>
                </a:cubicBezTo>
                <a:cubicBezTo>
                  <a:pt x="1049" y="2449"/>
                  <a:pt x="1116" y="2380"/>
                  <a:pt x="1116" y="2297"/>
                </a:cubicBezTo>
                <a:lnTo>
                  <a:pt x="1116" y="1700"/>
                </a:lnTo>
                <a:cubicBezTo>
                  <a:pt x="1117" y="1622"/>
                  <a:pt x="1056" y="1557"/>
                  <a:pt x="976" y="1550"/>
                </a:cubicBezTo>
                <a:close/>
                <a:moveTo>
                  <a:pt x="835" y="1271"/>
                </a:moveTo>
                <a:cubicBezTo>
                  <a:pt x="841" y="1256"/>
                  <a:pt x="842" y="1239"/>
                  <a:pt x="842" y="1223"/>
                </a:cubicBezTo>
                <a:cubicBezTo>
                  <a:pt x="842" y="1211"/>
                  <a:pt x="841" y="1198"/>
                  <a:pt x="837" y="1188"/>
                </a:cubicBezTo>
                <a:cubicBezTo>
                  <a:pt x="827" y="1151"/>
                  <a:pt x="802" y="1117"/>
                  <a:pt x="767" y="1096"/>
                </a:cubicBezTo>
                <a:lnTo>
                  <a:pt x="250" y="797"/>
                </a:lnTo>
                <a:cubicBezTo>
                  <a:pt x="178" y="754"/>
                  <a:pt x="85" y="779"/>
                  <a:pt x="42" y="853"/>
                </a:cubicBezTo>
                <a:cubicBezTo>
                  <a:pt x="0" y="925"/>
                  <a:pt x="25" y="1019"/>
                  <a:pt x="99" y="1061"/>
                </a:cubicBezTo>
                <a:lnTo>
                  <a:pt x="388" y="1228"/>
                </a:lnTo>
                <a:lnTo>
                  <a:pt x="99" y="1395"/>
                </a:lnTo>
                <a:cubicBezTo>
                  <a:pt x="27" y="1437"/>
                  <a:pt x="2" y="1530"/>
                  <a:pt x="42" y="1603"/>
                </a:cubicBezTo>
                <a:cubicBezTo>
                  <a:pt x="85" y="1675"/>
                  <a:pt x="178" y="1700"/>
                  <a:pt x="250" y="1659"/>
                </a:cubicBezTo>
                <a:lnTo>
                  <a:pt x="767" y="1361"/>
                </a:lnTo>
                <a:cubicBezTo>
                  <a:pt x="802" y="1338"/>
                  <a:pt x="825" y="1307"/>
                  <a:pt x="835" y="1271"/>
                </a:cubicBezTo>
                <a:close/>
                <a:moveTo>
                  <a:pt x="7251" y="379"/>
                </a:moveTo>
                <a:lnTo>
                  <a:pt x="7237" y="379"/>
                </a:lnTo>
                <a:cubicBezTo>
                  <a:pt x="7235" y="379"/>
                  <a:pt x="7233" y="379"/>
                  <a:pt x="7231" y="379"/>
                </a:cubicBezTo>
                <a:cubicBezTo>
                  <a:pt x="7229" y="379"/>
                  <a:pt x="7228" y="379"/>
                  <a:pt x="7226" y="379"/>
                </a:cubicBezTo>
                <a:cubicBezTo>
                  <a:pt x="7189" y="379"/>
                  <a:pt x="7154" y="383"/>
                  <a:pt x="7120" y="395"/>
                </a:cubicBezTo>
                <a:cubicBezTo>
                  <a:pt x="7087" y="405"/>
                  <a:pt x="7057" y="423"/>
                  <a:pt x="7034" y="451"/>
                </a:cubicBezTo>
                <a:lnTo>
                  <a:pt x="7034" y="451"/>
                </a:lnTo>
                <a:lnTo>
                  <a:pt x="7034" y="451"/>
                </a:lnTo>
                <a:lnTo>
                  <a:pt x="7034" y="451"/>
                </a:lnTo>
                <a:cubicBezTo>
                  <a:pt x="7009" y="478"/>
                  <a:pt x="6993" y="511"/>
                  <a:pt x="6985" y="546"/>
                </a:cubicBezTo>
                <a:cubicBezTo>
                  <a:pt x="6974" y="583"/>
                  <a:pt x="6970" y="624"/>
                  <a:pt x="6970" y="672"/>
                </a:cubicBezTo>
                <a:lnTo>
                  <a:pt x="6970" y="763"/>
                </a:lnTo>
                <a:lnTo>
                  <a:pt x="6870" y="763"/>
                </a:lnTo>
                <a:cubicBezTo>
                  <a:pt x="6835" y="763"/>
                  <a:pt x="6807" y="791"/>
                  <a:pt x="6807" y="825"/>
                </a:cubicBezTo>
                <a:cubicBezTo>
                  <a:pt x="6807" y="842"/>
                  <a:pt x="6814" y="860"/>
                  <a:pt x="6824" y="872"/>
                </a:cubicBezTo>
                <a:cubicBezTo>
                  <a:pt x="6836" y="885"/>
                  <a:pt x="6852" y="892"/>
                  <a:pt x="6870" y="894"/>
                </a:cubicBezTo>
                <a:lnTo>
                  <a:pt x="6970" y="894"/>
                </a:lnTo>
                <a:lnTo>
                  <a:pt x="6970" y="1634"/>
                </a:lnTo>
                <a:lnTo>
                  <a:pt x="6970" y="1636"/>
                </a:lnTo>
                <a:cubicBezTo>
                  <a:pt x="6970" y="1654"/>
                  <a:pt x="6977" y="1670"/>
                  <a:pt x="6990" y="1682"/>
                </a:cubicBezTo>
                <a:cubicBezTo>
                  <a:pt x="7002" y="1693"/>
                  <a:pt x="7018" y="1700"/>
                  <a:pt x="7036" y="1700"/>
                </a:cubicBezTo>
                <a:cubicBezTo>
                  <a:pt x="7069" y="1700"/>
                  <a:pt x="7097" y="1671"/>
                  <a:pt x="7097" y="1636"/>
                </a:cubicBezTo>
                <a:lnTo>
                  <a:pt x="7097" y="894"/>
                </a:lnTo>
                <a:lnTo>
                  <a:pt x="7205" y="894"/>
                </a:lnTo>
                <a:cubicBezTo>
                  <a:pt x="7222" y="892"/>
                  <a:pt x="7238" y="885"/>
                  <a:pt x="7251" y="874"/>
                </a:cubicBezTo>
                <a:cubicBezTo>
                  <a:pt x="7263" y="862"/>
                  <a:pt x="7270" y="846"/>
                  <a:pt x="7270" y="828"/>
                </a:cubicBezTo>
                <a:lnTo>
                  <a:pt x="7270" y="827"/>
                </a:lnTo>
                <a:cubicBezTo>
                  <a:pt x="7270" y="793"/>
                  <a:pt x="7242" y="765"/>
                  <a:pt x="7207" y="765"/>
                </a:cubicBezTo>
                <a:lnTo>
                  <a:pt x="7097" y="765"/>
                </a:lnTo>
                <a:lnTo>
                  <a:pt x="7097" y="673"/>
                </a:lnTo>
                <a:cubicBezTo>
                  <a:pt x="7097" y="633"/>
                  <a:pt x="7103" y="603"/>
                  <a:pt x="7108" y="582"/>
                </a:cubicBezTo>
                <a:cubicBezTo>
                  <a:pt x="7113" y="561"/>
                  <a:pt x="7122" y="546"/>
                  <a:pt x="7129" y="538"/>
                </a:cubicBezTo>
                <a:cubicBezTo>
                  <a:pt x="7136" y="531"/>
                  <a:pt x="7145" y="524"/>
                  <a:pt x="7161" y="518"/>
                </a:cubicBezTo>
                <a:cubicBezTo>
                  <a:pt x="7177" y="513"/>
                  <a:pt x="7196" y="509"/>
                  <a:pt x="7224" y="509"/>
                </a:cubicBezTo>
                <a:lnTo>
                  <a:pt x="7228" y="509"/>
                </a:lnTo>
                <a:cubicBezTo>
                  <a:pt x="7229" y="509"/>
                  <a:pt x="7231" y="509"/>
                  <a:pt x="7233" y="509"/>
                </a:cubicBezTo>
                <a:cubicBezTo>
                  <a:pt x="7235" y="509"/>
                  <a:pt x="7237" y="509"/>
                  <a:pt x="7238" y="509"/>
                </a:cubicBezTo>
                <a:lnTo>
                  <a:pt x="7247" y="509"/>
                </a:lnTo>
                <a:lnTo>
                  <a:pt x="7252" y="509"/>
                </a:lnTo>
                <a:cubicBezTo>
                  <a:pt x="7288" y="509"/>
                  <a:pt x="7318" y="481"/>
                  <a:pt x="7318" y="444"/>
                </a:cubicBezTo>
                <a:cubicBezTo>
                  <a:pt x="7314" y="409"/>
                  <a:pt x="7286" y="379"/>
                  <a:pt x="7251" y="379"/>
                </a:cubicBezTo>
                <a:close/>
                <a:moveTo>
                  <a:pt x="9482" y="862"/>
                </a:moveTo>
                <a:cubicBezTo>
                  <a:pt x="9494" y="850"/>
                  <a:pt x="9501" y="832"/>
                  <a:pt x="9501" y="816"/>
                </a:cubicBezTo>
                <a:cubicBezTo>
                  <a:pt x="9501" y="800"/>
                  <a:pt x="9494" y="784"/>
                  <a:pt x="9482" y="772"/>
                </a:cubicBez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cubicBezTo>
                  <a:pt x="9469" y="760"/>
                  <a:pt x="9454" y="753"/>
                  <a:pt x="9438" y="753"/>
                </a:cubicBezTo>
                <a:cubicBezTo>
                  <a:pt x="9423" y="753"/>
                  <a:pt x="9406" y="760"/>
                  <a:pt x="9393" y="772"/>
                </a:cubicBezTo>
                <a:lnTo>
                  <a:pt x="8895" y="1256"/>
                </a:lnTo>
                <a:lnTo>
                  <a:pt x="8895" y="441"/>
                </a:lnTo>
                <a:cubicBezTo>
                  <a:pt x="8895" y="405"/>
                  <a:pt x="8865" y="377"/>
                  <a:pt x="8830" y="377"/>
                </a:cubicBezTo>
                <a:cubicBezTo>
                  <a:pt x="8812" y="377"/>
                  <a:pt x="8796" y="384"/>
                  <a:pt x="8785" y="397"/>
                </a:cubicBezTo>
                <a:cubicBezTo>
                  <a:pt x="8775" y="407"/>
                  <a:pt x="8766" y="425"/>
                  <a:pt x="8766" y="441"/>
                </a:cubicBezTo>
                <a:lnTo>
                  <a:pt x="8766" y="1634"/>
                </a:lnTo>
                <a:cubicBezTo>
                  <a:pt x="8766" y="1652"/>
                  <a:pt x="8773" y="1668"/>
                  <a:pt x="8785" y="1679"/>
                </a:cubicBezTo>
                <a:cubicBezTo>
                  <a:pt x="8796" y="1689"/>
                  <a:pt x="8814" y="1698"/>
                  <a:pt x="8830" y="1698"/>
                </a:cubicBezTo>
                <a:cubicBezTo>
                  <a:pt x="8867" y="1698"/>
                  <a:pt x="8895" y="1670"/>
                  <a:pt x="8895" y="1634"/>
                </a:cubicBezTo>
                <a:lnTo>
                  <a:pt x="8895" y="1437"/>
                </a:lnTo>
                <a:lnTo>
                  <a:pt x="9057" y="1275"/>
                </a:lnTo>
                <a:lnTo>
                  <a:pt x="9388" y="1673"/>
                </a:lnTo>
                <a:cubicBezTo>
                  <a:pt x="9395" y="1682"/>
                  <a:pt x="9402" y="1690"/>
                  <a:pt x="9411" y="1693"/>
                </a:cubicBezTo>
                <a:cubicBezTo>
                  <a:pt x="9420" y="1697"/>
                  <a:pt x="9430" y="1698"/>
                  <a:pt x="9438" y="1698"/>
                </a:cubicBezTo>
                <a:cubicBezTo>
                  <a:pt x="9448" y="1698"/>
                  <a:pt x="9466" y="1696"/>
                  <a:pt x="9480" y="1684"/>
                </a:cubicBezTo>
                <a:lnTo>
                  <a:pt x="9480" y="1684"/>
                </a:lnTo>
                <a:lnTo>
                  <a:pt x="9480" y="1684"/>
                </a:lnTo>
                <a:cubicBezTo>
                  <a:pt x="9494" y="1671"/>
                  <a:pt x="9501" y="1654"/>
                  <a:pt x="9501" y="1636"/>
                </a:cubicBezTo>
                <a:cubicBezTo>
                  <a:pt x="9501" y="1622"/>
                  <a:pt x="9496" y="1606"/>
                  <a:pt x="9485" y="1594"/>
                </a:cubicBezTo>
                <a:lnTo>
                  <a:pt x="9485" y="1594"/>
                </a:lnTo>
                <a:lnTo>
                  <a:pt x="9149" y="1186"/>
                </a:lnTo>
                <a:lnTo>
                  <a:pt x="9482" y="862"/>
                </a:lnTo>
                <a:close/>
                <a:moveTo>
                  <a:pt x="8581" y="779"/>
                </a:moveTo>
                <a:cubicBezTo>
                  <a:pt x="8593" y="790"/>
                  <a:pt x="8600" y="807"/>
                  <a:pt x="8600" y="825"/>
                </a:cubicBezTo>
                <a:lnTo>
                  <a:pt x="8600" y="1633"/>
                </a:lnTo>
                <a:cubicBezTo>
                  <a:pt x="8600" y="1650"/>
                  <a:pt x="8593" y="1666"/>
                  <a:pt x="8581" y="1677"/>
                </a:cubicBezTo>
                <a:cubicBezTo>
                  <a:pt x="8569" y="1687"/>
                  <a:pt x="8553" y="1696"/>
                  <a:pt x="8537" y="1696"/>
                </a:cubicBezTo>
                <a:cubicBezTo>
                  <a:pt x="8519" y="1696"/>
                  <a:pt x="8504" y="1689"/>
                  <a:pt x="8493" y="1677"/>
                </a:cubicBezTo>
                <a:cubicBezTo>
                  <a:pt x="8481" y="1666"/>
                  <a:pt x="8474" y="1650"/>
                  <a:pt x="8474" y="1633"/>
                </a:cubicBezTo>
                <a:lnTo>
                  <a:pt x="8474" y="1553"/>
                </a:lnTo>
                <a:cubicBezTo>
                  <a:pt x="8394" y="1640"/>
                  <a:pt x="8281" y="1696"/>
                  <a:pt x="8156" y="1696"/>
                </a:cubicBezTo>
                <a:cubicBezTo>
                  <a:pt x="8033" y="1696"/>
                  <a:pt x="7920" y="1643"/>
                  <a:pt x="7841" y="1557"/>
                </a:cubicBezTo>
                <a:cubicBezTo>
                  <a:pt x="7760" y="1472"/>
                  <a:pt x="7712" y="1354"/>
                  <a:pt x="7712" y="1228"/>
                </a:cubicBezTo>
                <a:cubicBezTo>
                  <a:pt x="7712" y="1100"/>
                  <a:pt x="7762" y="983"/>
                  <a:pt x="7841" y="899"/>
                </a:cubicBezTo>
                <a:cubicBezTo>
                  <a:pt x="7920" y="814"/>
                  <a:pt x="8033" y="760"/>
                  <a:pt x="8156" y="760"/>
                </a:cubicBezTo>
                <a:cubicBezTo>
                  <a:pt x="8281" y="760"/>
                  <a:pt x="8394" y="814"/>
                  <a:pt x="8474" y="901"/>
                </a:cubicBezTo>
                <a:lnTo>
                  <a:pt x="8474" y="823"/>
                </a:lnTo>
                <a:cubicBezTo>
                  <a:pt x="8474" y="805"/>
                  <a:pt x="8481" y="790"/>
                  <a:pt x="8493" y="777"/>
                </a:cubicBezTo>
                <a:cubicBezTo>
                  <a:pt x="8505" y="767"/>
                  <a:pt x="8521" y="760"/>
                  <a:pt x="8537" y="760"/>
                </a:cubicBezTo>
                <a:cubicBezTo>
                  <a:pt x="8555" y="761"/>
                  <a:pt x="8570" y="768"/>
                  <a:pt x="8581" y="779"/>
                </a:cubicBezTo>
                <a:close/>
                <a:moveTo>
                  <a:pt x="8474" y="1230"/>
                </a:moveTo>
                <a:cubicBezTo>
                  <a:pt x="8474" y="1135"/>
                  <a:pt x="8437" y="1049"/>
                  <a:pt x="8380" y="987"/>
                </a:cubicBezTo>
                <a:cubicBezTo>
                  <a:pt x="8322" y="925"/>
                  <a:pt x="8243" y="888"/>
                  <a:pt x="8156" y="888"/>
                </a:cubicBezTo>
                <a:cubicBezTo>
                  <a:pt x="8070" y="888"/>
                  <a:pt x="7992" y="925"/>
                  <a:pt x="7933" y="987"/>
                </a:cubicBezTo>
                <a:cubicBezTo>
                  <a:pt x="7875" y="1049"/>
                  <a:pt x="7837" y="1135"/>
                  <a:pt x="7837" y="1230"/>
                </a:cubicBezTo>
                <a:cubicBezTo>
                  <a:pt x="7837" y="1324"/>
                  <a:pt x="7874" y="1411"/>
                  <a:pt x="7933" y="1472"/>
                </a:cubicBezTo>
                <a:cubicBezTo>
                  <a:pt x="7991" y="1534"/>
                  <a:pt x="8070" y="1571"/>
                  <a:pt x="8156" y="1571"/>
                </a:cubicBezTo>
                <a:cubicBezTo>
                  <a:pt x="8243" y="1571"/>
                  <a:pt x="8322" y="1534"/>
                  <a:pt x="8380" y="1472"/>
                </a:cubicBezTo>
                <a:cubicBezTo>
                  <a:pt x="8437" y="1409"/>
                  <a:pt x="8474" y="1324"/>
                  <a:pt x="8474" y="1230"/>
                </a:cubicBezTo>
                <a:close/>
                <a:moveTo>
                  <a:pt x="3348" y="1207"/>
                </a:moveTo>
                <a:cubicBezTo>
                  <a:pt x="3297" y="1183"/>
                  <a:pt x="3239" y="1165"/>
                  <a:pt x="3181" y="1146"/>
                </a:cubicBezTo>
                <a:cubicBezTo>
                  <a:pt x="3128" y="1128"/>
                  <a:pt x="3073" y="1112"/>
                  <a:pt x="3035" y="1091"/>
                </a:cubicBezTo>
                <a:cubicBezTo>
                  <a:pt x="3015" y="1080"/>
                  <a:pt x="2999" y="1070"/>
                  <a:pt x="2991" y="1057"/>
                </a:cubicBezTo>
                <a:cubicBezTo>
                  <a:pt x="2980" y="1045"/>
                  <a:pt x="2976" y="1033"/>
                  <a:pt x="2975" y="1015"/>
                </a:cubicBezTo>
                <a:cubicBezTo>
                  <a:pt x="2975" y="992"/>
                  <a:pt x="2982" y="973"/>
                  <a:pt x="2992" y="955"/>
                </a:cubicBezTo>
                <a:cubicBezTo>
                  <a:pt x="3010" y="931"/>
                  <a:pt x="3038" y="911"/>
                  <a:pt x="3072" y="899"/>
                </a:cubicBezTo>
                <a:cubicBezTo>
                  <a:pt x="3103" y="887"/>
                  <a:pt x="3137" y="879"/>
                  <a:pt x="3162" y="879"/>
                </a:cubicBezTo>
                <a:cubicBezTo>
                  <a:pt x="3234" y="879"/>
                  <a:pt x="3280" y="904"/>
                  <a:pt x="3315" y="929"/>
                </a:cubicBezTo>
                <a:cubicBezTo>
                  <a:pt x="3332" y="941"/>
                  <a:pt x="3347" y="954"/>
                  <a:pt x="3361" y="964"/>
                </a:cubicBezTo>
                <a:cubicBezTo>
                  <a:pt x="3368" y="969"/>
                  <a:pt x="3375" y="975"/>
                  <a:pt x="3382" y="978"/>
                </a:cubicBezTo>
                <a:cubicBezTo>
                  <a:pt x="3389" y="982"/>
                  <a:pt x="3398" y="985"/>
                  <a:pt x="3406" y="985"/>
                </a:cubicBezTo>
                <a:cubicBezTo>
                  <a:pt x="3412" y="985"/>
                  <a:pt x="3419" y="983"/>
                  <a:pt x="3424" y="982"/>
                </a:cubicBezTo>
                <a:cubicBezTo>
                  <a:pt x="3429" y="980"/>
                  <a:pt x="3435" y="976"/>
                  <a:pt x="3440" y="971"/>
                </a:cubicBezTo>
                <a:cubicBezTo>
                  <a:pt x="3445" y="968"/>
                  <a:pt x="3449" y="962"/>
                  <a:pt x="3452" y="955"/>
                </a:cubicBezTo>
                <a:cubicBezTo>
                  <a:pt x="3454" y="950"/>
                  <a:pt x="3456" y="943"/>
                  <a:pt x="3456" y="938"/>
                </a:cubicBezTo>
                <a:cubicBezTo>
                  <a:pt x="3456" y="927"/>
                  <a:pt x="3452" y="916"/>
                  <a:pt x="3447" y="906"/>
                </a:cubicBezTo>
                <a:cubicBezTo>
                  <a:pt x="3438" y="888"/>
                  <a:pt x="3422" y="872"/>
                  <a:pt x="3403" y="855"/>
                </a:cubicBezTo>
                <a:cubicBezTo>
                  <a:pt x="3375" y="830"/>
                  <a:pt x="3337" y="805"/>
                  <a:pt x="3297" y="788"/>
                </a:cubicBezTo>
                <a:cubicBezTo>
                  <a:pt x="3256" y="770"/>
                  <a:pt x="3214" y="758"/>
                  <a:pt x="3174" y="758"/>
                </a:cubicBezTo>
                <a:cubicBezTo>
                  <a:pt x="3079" y="758"/>
                  <a:pt x="3001" y="779"/>
                  <a:pt x="2943" y="820"/>
                </a:cubicBezTo>
                <a:cubicBezTo>
                  <a:pt x="2913" y="841"/>
                  <a:pt x="2887" y="864"/>
                  <a:pt x="2869" y="894"/>
                </a:cubicBezTo>
                <a:cubicBezTo>
                  <a:pt x="2850" y="925"/>
                  <a:pt x="2839" y="964"/>
                  <a:pt x="2839" y="1013"/>
                </a:cubicBezTo>
                <a:cubicBezTo>
                  <a:pt x="2839" y="1015"/>
                  <a:pt x="2839" y="1019"/>
                  <a:pt x="2839" y="1020"/>
                </a:cubicBezTo>
                <a:cubicBezTo>
                  <a:pt x="2839" y="1070"/>
                  <a:pt x="2855" y="1109"/>
                  <a:pt x="2880" y="1140"/>
                </a:cubicBezTo>
                <a:cubicBezTo>
                  <a:pt x="2917" y="1188"/>
                  <a:pt x="2973" y="1215"/>
                  <a:pt x="3028" y="1235"/>
                </a:cubicBezTo>
                <a:cubicBezTo>
                  <a:pt x="3082" y="1254"/>
                  <a:pt x="3137" y="1266"/>
                  <a:pt x="3170" y="1279"/>
                </a:cubicBezTo>
                <a:cubicBezTo>
                  <a:pt x="3218" y="1294"/>
                  <a:pt x="3271" y="1312"/>
                  <a:pt x="3308" y="1335"/>
                </a:cubicBezTo>
                <a:cubicBezTo>
                  <a:pt x="3327" y="1347"/>
                  <a:pt x="3341" y="1360"/>
                  <a:pt x="3352" y="1374"/>
                </a:cubicBezTo>
                <a:cubicBezTo>
                  <a:pt x="3362" y="1388"/>
                  <a:pt x="3368" y="1404"/>
                  <a:pt x="3368" y="1421"/>
                </a:cubicBezTo>
                <a:lnTo>
                  <a:pt x="3368" y="1423"/>
                </a:lnTo>
                <a:cubicBezTo>
                  <a:pt x="3368" y="1449"/>
                  <a:pt x="3359" y="1471"/>
                  <a:pt x="3347" y="1490"/>
                </a:cubicBezTo>
                <a:cubicBezTo>
                  <a:pt x="3327" y="1516"/>
                  <a:pt x="3294" y="1538"/>
                  <a:pt x="3258" y="1550"/>
                </a:cubicBezTo>
                <a:cubicBezTo>
                  <a:pt x="3223" y="1562"/>
                  <a:pt x="3188" y="1568"/>
                  <a:pt x="3163" y="1568"/>
                </a:cubicBezTo>
                <a:cubicBezTo>
                  <a:pt x="3080" y="1568"/>
                  <a:pt x="3026" y="1548"/>
                  <a:pt x="2985" y="1527"/>
                </a:cubicBezTo>
                <a:cubicBezTo>
                  <a:pt x="2966" y="1516"/>
                  <a:pt x="2948" y="1508"/>
                  <a:pt x="2934" y="1499"/>
                </a:cubicBezTo>
                <a:cubicBezTo>
                  <a:pt x="2927" y="1495"/>
                  <a:pt x="2920" y="1492"/>
                  <a:pt x="2913" y="1488"/>
                </a:cubicBezTo>
                <a:cubicBezTo>
                  <a:pt x="2906" y="1485"/>
                  <a:pt x="2899" y="1483"/>
                  <a:pt x="2890" y="1483"/>
                </a:cubicBezTo>
                <a:cubicBezTo>
                  <a:pt x="2885" y="1483"/>
                  <a:pt x="2880" y="1483"/>
                  <a:pt x="2874" y="1486"/>
                </a:cubicBezTo>
                <a:cubicBezTo>
                  <a:pt x="2869" y="1488"/>
                  <a:pt x="2864" y="1492"/>
                  <a:pt x="2860" y="1495"/>
                </a:cubicBezTo>
                <a:cubicBezTo>
                  <a:pt x="2855" y="1501"/>
                  <a:pt x="2850" y="1506"/>
                  <a:pt x="2846" y="1513"/>
                </a:cubicBezTo>
                <a:cubicBezTo>
                  <a:pt x="2843" y="1520"/>
                  <a:pt x="2841" y="1527"/>
                  <a:pt x="2841" y="1534"/>
                </a:cubicBezTo>
                <a:cubicBezTo>
                  <a:pt x="2841" y="1546"/>
                  <a:pt x="2846" y="1559"/>
                  <a:pt x="2851" y="1568"/>
                </a:cubicBezTo>
                <a:cubicBezTo>
                  <a:pt x="2862" y="1582"/>
                  <a:pt x="2878" y="1596"/>
                  <a:pt x="2895" y="1610"/>
                </a:cubicBezTo>
                <a:cubicBezTo>
                  <a:pt x="2915" y="1622"/>
                  <a:pt x="2938" y="1636"/>
                  <a:pt x="2966" y="1649"/>
                </a:cubicBezTo>
                <a:cubicBezTo>
                  <a:pt x="3026" y="1677"/>
                  <a:pt x="3103" y="1691"/>
                  <a:pt x="3162" y="1693"/>
                </a:cubicBezTo>
                <a:lnTo>
                  <a:pt x="3162" y="1693"/>
                </a:lnTo>
                <a:cubicBezTo>
                  <a:pt x="3253" y="1693"/>
                  <a:pt x="3331" y="1671"/>
                  <a:pt x="3398" y="1622"/>
                </a:cubicBezTo>
                <a:lnTo>
                  <a:pt x="3398" y="1622"/>
                </a:lnTo>
                <a:lnTo>
                  <a:pt x="3398" y="1622"/>
                </a:lnTo>
                <a:cubicBezTo>
                  <a:pt x="3463" y="1573"/>
                  <a:pt x="3503" y="1501"/>
                  <a:pt x="3503" y="1419"/>
                </a:cubicBezTo>
                <a:cubicBezTo>
                  <a:pt x="3503" y="1375"/>
                  <a:pt x="3493" y="1337"/>
                  <a:pt x="3475" y="1305"/>
                </a:cubicBezTo>
                <a:cubicBezTo>
                  <a:pt x="3445" y="1261"/>
                  <a:pt x="3399" y="1232"/>
                  <a:pt x="3348" y="1207"/>
                </a:cubicBezTo>
                <a:close/>
                <a:moveTo>
                  <a:pt x="7513" y="377"/>
                </a:moveTo>
                <a:cubicBezTo>
                  <a:pt x="7496" y="377"/>
                  <a:pt x="7480" y="384"/>
                  <a:pt x="7469" y="397"/>
                </a:cubicBezTo>
                <a:cubicBezTo>
                  <a:pt x="7457" y="407"/>
                  <a:pt x="7450" y="425"/>
                  <a:pt x="7450" y="441"/>
                </a:cubicBezTo>
                <a:lnTo>
                  <a:pt x="7450" y="1634"/>
                </a:lnTo>
                <a:cubicBezTo>
                  <a:pt x="7450" y="1652"/>
                  <a:pt x="7457" y="1668"/>
                  <a:pt x="7469" y="1679"/>
                </a:cubicBezTo>
                <a:cubicBezTo>
                  <a:pt x="7481" y="1689"/>
                  <a:pt x="7497" y="1698"/>
                  <a:pt x="7513" y="1698"/>
                </a:cubicBezTo>
                <a:cubicBezTo>
                  <a:pt x="7550" y="1698"/>
                  <a:pt x="7578" y="1670"/>
                  <a:pt x="7578" y="1634"/>
                </a:cubicBezTo>
                <a:lnTo>
                  <a:pt x="7578" y="441"/>
                </a:lnTo>
                <a:cubicBezTo>
                  <a:pt x="7578" y="405"/>
                  <a:pt x="7548" y="377"/>
                  <a:pt x="7513" y="377"/>
                </a:cubicBezTo>
                <a:close/>
                <a:moveTo>
                  <a:pt x="10445" y="1200"/>
                </a:moveTo>
                <a:lnTo>
                  <a:pt x="10445" y="1207"/>
                </a:lnTo>
                <a:cubicBezTo>
                  <a:pt x="10445" y="1225"/>
                  <a:pt x="10438" y="1241"/>
                  <a:pt x="10426" y="1250"/>
                </a:cubicBezTo>
                <a:cubicBezTo>
                  <a:pt x="10414" y="1261"/>
                  <a:pt x="10398" y="1266"/>
                  <a:pt x="10382" y="1266"/>
                </a:cubicBezTo>
                <a:lnTo>
                  <a:pt x="9667" y="1266"/>
                </a:lnTo>
                <a:cubicBezTo>
                  <a:pt x="9684" y="1441"/>
                  <a:pt x="9823" y="1569"/>
                  <a:pt x="9991" y="1571"/>
                </a:cubicBezTo>
                <a:lnTo>
                  <a:pt x="10033" y="1571"/>
                </a:lnTo>
                <a:cubicBezTo>
                  <a:pt x="10088" y="1571"/>
                  <a:pt x="10142" y="1552"/>
                  <a:pt x="10188" y="1520"/>
                </a:cubicBezTo>
                <a:cubicBezTo>
                  <a:pt x="10236" y="1488"/>
                  <a:pt x="10276" y="1446"/>
                  <a:pt x="10305" y="1397"/>
                </a:cubicBezTo>
                <a:cubicBezTo>
                  <a:pt x="10310" y="1386"/>
                  <a:pt x="10319" y="1380"/>
                  <a:pt x="10327" y="1374"/>
                </a:cubicBezTo>
                <a:cubicBezTo>
                  <a:pt x="10336" y="1369"/>
                  <a:pt x="10347" y="1367"/>
                  <a:pt x="10357" y="1367"/>
                </a:cubicBezTo>
                <a:cubicBezTo>
                  <a:pt x="10368" y="1367"/>
                  <a:pt x="10380" y="1370"/>
                  <a:pt x="10389" y="1375"/>
                </a:cubicBezTo>
                <a:lnTo>
                  <a:pt x="10389" y="1375"/>
                </a:lnTo>
                <a:lnTo>
                  <a:pt x="10389" y="1375"/>
                </a:lnTo>
                <a:cubicBezTo>
                  <a:pt x="10407" y="1388"/>
                  <a:pt x="10419" y="1409"/>
                  <a:pt x="10419" y="1430"/>
                </a:cubicBezTo>
                <a:cubicBezTo>
                  <a:pt x="10419" y="1441"/>
                  <a:pt x="10416" y="1453"/>
                  <a:pt x="10410" y="1464"/>
                </a:cubicBezTo>
                <a:lnTo>
                  <a:pt x="10410" y="1464"/>
                </a:lnTo>
                <a:lnTo>
                  <a:pt x="10410" y="1464"/>
                </a:lnTo>
                <a:cubicBezTo>
                  <a:pt x="10370" y="1527"/>
                  <a:pt x="10315" y="1585"/>
                  <a:pt x="10252" y="1627"/>
                </a:cubicBezTo>
                <a:cubicBezTo>
                  <a:pt x="10186" y="1670"/>
                  <a:pt x="10112" y="1696"/>
                  <a:pt x="10031" y="1696"/>
                </a:cubicBezTo>
                <a:lnTo>
                  <a:pt x="9989" y="1696"/>
                </a:lnTo>
                <a:cubicBezTo>
                  <a:pt x="9864" y="1696"/>
                  <a:pt x="9749" y="1642"/>
                  <a:pt x="9668" y="1557"/>
                </a:cubicBezTo>
                <a:cubicBezTo>
                  <a:pt x="9587" y="1472"/>
                  <a:pt x="9536" y="1356"/>
                  <a:pt x="9536" y="1230"/>
                </a:cubicBezTo>
                <a:cubicBezTo>
                  <a:pt x="9536" y="1100"/>
                  <a:pt x="9587" y="983"/>
                  <a:pt x="9668" y="897"/>
                </a:cubicBezTo>
                <a:cubicBezTo>
                  <a:pt x="9751" y="813"/>
                  <a:pt x="9864" y="760"/>
                  <a:pt x="9991" y="760"/>
                </a:cubicBezTo>
                <a:cubicBezTo>
                  <a:pt x="10112" y="760"/>
                  <a:pt x="10220" y="807"/>
                  <a:pt x="10301" y="887"/>
                </a:cubicBezTo>
                <a:cubicBezTo>
                  <a:pt x="10382" y="966"/>
                  <a:pt x="10435" y="1075"/>
                  <a:pt x="10445" y="1200"/>
                </a:cubicBezTo>
                <a:close/>
                <a:moveTo>
                  <a:pt x="10305" y="1139"/>
                </a:moveTo>
                <a:cubicBezTo>
                  <a:pt x="10268" y="992"/>
                  <a:pt x="10139" y="887"/>
                  <a:pt x="9993" y="887"/>
                </a:cubicBezTo>
                <a:cubicBezTo>
                  <a:pt x="9841" y="887"/>
                  <a:pt x="9714" y="989"/>
                  <a:pt x="9675" y="1139"/>
                </a:cubicBezTo>
                <a:lnTo>
                  <a:pt x="10305" y="1139"/>
                </a:lnTo>
                <a:close/>
                <a:moveTo>
                  <a:pt x="4027" y="763"/>
                </a:moveTo>
                <a:cubicBezTo>
                  <a:pt x="3926" y="763"/>
                  <a:pt x="3836" y="802"/>
                  <a:pt x="3768" y="864"/>
                </a:cubicBezTo>
                <a:lnTo>
                  <a:pt x="3768" y="827"/>
                </a:lnTo>
                <a:cubicBezTo>
                  <a:pt x="3768" y="809"/>
                  <a:pt x="3761" y="793"/>
                  <a:pt x="3750" y="783"/>
                </a:cubicBezTo>
                <a:cubicBezTo>
                  <a:pt x="3740" y="770"/>
                  <a:pt x="3724" y="763"/>
                  <a:pt x="3706" y="763"/>
                </a:cubicBezTo>
                <a:cubicBezTo>
                  <a:pt x="3688" y="763"/>
                  <a:pt x="3670" y="770"/>
                  <a:pt x="3660" y="783"/>
                </a:cubicBezTo>
                <a:cubicBezTo>
                  <a:pt x="3649" y="795"/>
                  <a:pt x="3643" y="811"/>
                  <a:pt x="3643" y="827"/>
                </a:cubicBezTo>
                <a:lnTo>
                  <a:pt x="3643" y="1652"/>
                </a:lnTo>
                <a:lnTo>
                  <a:pt x="3644" y="1654"/>
                </a:lnTo>
                <a:lnTo>
                  <a:pt x="3644" y="1654"/>
                </a:lnTo>
                <a:cubicBezTo>
                  <a:pt x="3644" y="1657"/>
                  <a:pt x="3646" y="1659"/>
                  <a:pt x="3648" y="1663"/>
                </a:cubicBezTo>
                <a:cubicBezTo>
                  <a:pt x="3657" y="1679"/>
                  <a:pt x="3671" y="1689"/>
                  <a:pt x="3688" y="1694"/>
                </a:cubicBezTo>
                <a:lnTo>
                  <a:pt x="3690" y="1694"/>
                </a:lnTo>
                <a:lnTo>
                  <a:pt x="3704" y="1694"/>
                </a:lnTo>
                <a:cubicBezTo>
                  <a:pt x="3713" y="1694"/>
                  <a:pt x="3722" y="1693"/>
                  <a:pt x="3731" y="1689"/>
                </a:cubicBezTo>
                <a:cubicBezTo>
                  <a:pt x="3738" y="1686"/>
                  <a:pt x="3745" y="1680"/>
                  <a:pt x="3750" y="1673"/>
                </a:cubicBezTo>
                <a:lnTo>
                  <a:pt x="3750" y="1673"/>
                </a:lnTo>
                <a:cubicBezTo>
                  <a:pt x="3750" y="1673"/>
                  <a:pt x="3750" y="1671"/>
                  <a:pt x="3752" y="1671"/>
                </a:cubicBezTo>
                <a:lnTo>
                  <a:pt x="3752" y="1671"/>
                </a:lnTo>
                <a:cubicBezTo>
                  <a:pt x="3755" y="1668"/>
                  <a:pt x="3759" y="1663"/>
                  <a:pt x="3761" y="1659"/>
                </a:cubicBezTo>
                <a:cubicBezTo>
                  <a:pt x="3762" y="1654"/>
                  <a:pt x="3764" y="1650"/>
                  <a:pt x="3764" y="1645"/>
                </a:cubicBezTo>
                <a:lnTo>
                  <a:pt x="3764" y="1643"/>
                </a:lnTo>
                <a:lnTo>
                  <a:pt x="3764" y="1147"/>
                </a:lnTo>
                <a:cubicBezTo>
                  <a:pt x="3766" y="1077"/>
                  <a:pt x="3796" y="1012"/>
                  <a:pt x="3842" y="966"/>
                </a:cubicBezTo>
                <a:cubicBezTo>
                  <a:pt x="3888" y="920"/>
                  <a:pt x="3953" y="890"/>
                  <a:pt x="4023" y="890"/>
                </a:cubicBezTo>
                <a:cubicBezTo>
                  <a:pt x="4095" y="890"/>
                  <a:pt x="4159" y="918"/>
                  <a:pt x="4205" y="966"/>
                </a:cubicBezTo>
                <a:cubicBezTo>
                  <a:pt x="4251" y="1012"/>
                  <a:pt x="4279" y="1077"/>
                  <a:pt x="4279" y="1147"/>
                </a:cubicBezTo>
                <a:lnTo>
                  <a:pt x="4279" y="1634"/>
                </a:lnTo>
                <a:cubicBezTo>
                  <a:pt x="4279" y="1652"/>
                  <a:pt x="4286" y="1668"/>
                  <a:pt x="4298" y="1680"/>
                </a:cubicBezTo>
                <a:cubicBezTo>
                  <a:pt x="4310" y="1691"/>
                  <a:pt x="4326" y="1698"/>
                  <a:pt x="4342" y="1698"/>
                </a:cubicBezTo>
                <a:cubicBezTo>
                  <a:pt x="4360" y="1698"/>
                  <a:pt x="4376" y="1691"/>
                  <a:pt x="4386" y="1680"/>
                </a:cubicBezTo>
                <a:cubicBezTo>
                  <a:pt x="4399" y="1670"/>
                  <a:pt x="4406" y="1652"/>
                  <a:pt x="4406" y="1634"/>
                </a:cubicBezTo>
                <a:lnTo>
                  <a:pt x="4406" y="1147"/>
                </a:lnTo>
                <a:cubicBezTo>
                  <a:pt x="4413" y="936"/>
                  <a:pt x="4240" y="763"/>
                  <a:pt x="4027" y="763"/>
                </a:cubicBezTo>
                <a:close/>
                <a:moveTo>
                  <a:pt x="5294" y="901"/>
                </a:moveTo>
                <a:cubicBezTo>
                  <a:pt x="5375" y="985"/>
                  <a:pt x="5421" y="1103"/>
                  <a:pt x="5423" y="1230"/>
                </a:cubicBezTo>
                <a:cubicBezTo>
                  <a:pt x="5423" y="1356"/>
                  <a:pt x="5375" y="1472"/>
                  <a:pt x="5294" y="1559"/>
                </a:cubicBezTo>
                <a:cubicBezTo>
                  <a:pt x="5214" y="1643"/>
                  <a:pt x="5101" y="1698"/>
                  <a:pt x="4978" y="1698"/>
                </a:cubicBezTo>
                <a:cubicBezTo>
                  <a:pt x="4854" y="1698"/>
                  <a:pt x="4744" y="1644"/>
                  <a:pt x="4663" y="1559"/>
                </a:cubicBezTo>
                <a:cubicBezTo>
                  <a:pt x="4582" y="1475"/>
                  <a:pt x="4533" y="1356"/>
                  <a:pt x="4533" y="1230"/>
                </a:cubicBezTo>
                <a:cubicBezTo>
                  <a:pt x="4533" y="1103"/>
                  <a:pt x="4582" y="987"/>
                  <a:pt x="4663" y="901"/>
                </a:cubicBezTo>
                <a:cubicBezTo>
                  <a:pt x="4742" y="816"/>
                  <a:pt x="4855" y="761"/>
                  <a:pt x="4978" y="761"/>
                </a:cubicBezTo>
                <a:cubicBezTo>
                  <a:pt x="5103" y="761"/>
                  <a:pt x="5214" y="816"/>
                  <a:pt x="5294" y="901"/>
                </a:cubicBezTo>
                <a:close/>
                <a:moveTo>
                  <a:pt x="5296" y="1230"/>
                </a:moveTo>
                <a:cubicBezTo>
                  <a:pt x="5296" y="1135"/>
                  <a:pt x="5258" y="1049"/>
                  <a:pt x="5200" y="987"/>
                </a:cubicBezTo>
                <a:cubicBezTo>
                  <a:pt x="5141" y="925"/>
                  <a:pt x="5063" y="887"/>
                  <a:pt x="4978" y="887"/>
                </a:cubicBezTo>
                <a:cubicBezTo>
                  <a:pt x="4892" y="887"/>
                  <a:pt x="4813" y="925"/>
                  <a:pt x="4755" y="987"/>
                </a:cubicBezTo>
                <a:cubicBezTo>
                  <a:pt x="4696" y="1049"/>
                  <a:pt x="4659" y="1135"/>
                  <a:pt x="4659" y="1230"/>
                </a:cubicBezTo>
                <a:cubicBezTo>
                  <a:pt x="4659" y="1324"/>
                  <a:pt x="4696" y="1410"/>
                  <a:pt x="4755" y="1471"/>
                </a:cubicBezTo>
                <a:cubicBezTo>
                  <a:pt x="4813" y="1533"/>
                  <a:pt x="4892" y="1569"/>
                  <a:pt x="4978" y="1569"/>
                </a:cubicBezTo>
                <a:cubicBezTo>
                  <a:pt x="5065" y="1569"/>
                  <a:pt x="5144" y="1532"/>
                  <a:pt x="5200" y="1471"/>
                </a:cubicBezTo>
                <a:cubicBezTo>
                  <a:pt x="5259" y="1409"/>
                  <a:pt x="5296" y="1324"/>
                  <a:pt x="5296" y="1230"/>
                </a:cubicBezTo>
                <a:close/>
                <a:moveTo>
                  <a:pt x="6671" y="768"/>
                </a:moveTo>
                <a:lnTo>
                  <a:pt x="6671" y="768"/>
                </a:lnTo>
                <a:cubicBezTo>
                  <a:pt x="6669" y="768"/>
                  <a:pt x="6669" y="768"/>
                  <a:pt x="6671" y="768"/>
                </a:cubicBezTo>
                <a:cubicBezTo>
                  <a:pt x="6662" y="765"/>
                  <a:pt x="6655" y="763"/>
                  <a:pt x="6648" y="763"/>
                </a:cubicBezTo>
                <a:cubicBezTo>
                  <a:pt x="6636" y="763"/>
                  <a:pt x="6624" y="767"/>
                  <a:pt x="6613" y="774"/>
                </a:cubicBezTo>
                <a:cubicBezTo>
                  <a:pt x="6603" y="781"/>
                  <a:pt x="6593" y="790"/>
                  <a:pt x="6588" y="802"/>
                </a:cubicBezTo>
                <a:lnTo>
                  <a:pt x="6588" y="802"/>
                </a:lnTo>
                <a:lnTo>
                  <a:pt x="6345" y="1467"/>
                </a:lnTo>
                <a:lnTo>
                  <a:pt x="6158" y="1022"/>
                </a:lnTo>
                <a:lnTo>
                  <a:pt x="6158" y="1022"/>
                </a:lnTo>
                <a:cubicBezTo>
                  <a:pt x="6153" y="1010"/>
                  <a:pt x="6144" y="999"/>
                  <a:pt x="6133" y="994"/>
                </a:cubicBezTo>
                <a:cubicBezTo>
                  <a:pt x="6123" y="987"/>
                  <a:pt x="6110" y="983"/>
                  <a:pt x="6096" y="983"/>
                </a:cubicBezTo>
                <a:cubicBezTo>
                  <a:pt x="6084" y="983"/>
                  <a:pt x="6072" y="987"/>
                  <a:pt x="6061" y="994"/>
                </a:cubicBezTo>
                <a:cubicBezTo>
                  <a:pt x="6051" y="1001"/>
                  <a:pt x="6042" y="1010"/>
                  <a:pt x="6036" y="1022"/>
                </a:cubicBezTo>
                <a:lnTo>
                  <a:pt x="6036" y="1022"/>
                </a:lnTo>
                <a:lnTo>
                  <a:pt x="5848" y="1467"/>
                </a:lnTo>
                <a:lnTo>
                  <a:pt x="5603" y="802"/>
                </a:lnTo>
                <a:lnTo>
                  <a:pt x="5603" y="802"/>
                </a:lnTo>
                <a:cubicBezTo>
                  <a:pt x="5599" y="790"/>
                  <a:pt x="5591" y="779"/>
                  <a:pt x="5580" y="772"/>
                </a:cubicBezTo>
                <a:cubicBezTo>
                  <a:pt x="5569" y="765"/>
                  <a:pt x="5557" y="761"/>
                  <a:pt x="5545" y="761"/>
                </a:cubicBezTo>
                <a:cubicBezTo>
                  <a:pt x="5536" y="761"/>
                  <a:pt x="5529" y="763"/>
                  <a:pt x="5520" y="767"/>
                </a:cubicBezTo>
                <a:lnTo>
                  <a:pt x="5520" y="767"/>
                </a:lnTo>
                <a:lnTo>
                  <a:pt x="5520" y="767"/>
                </a:lnTo>
                <a:cubicBezTo>
                  <a:pt x="5497" y="777"/>
                  <a:pt x="5483" y="800"/>
                  <a:pt x="5483" y="825"/>
                </a:cubicBezTo>
                <a:cubicBezTo>
                  <a:pt x="5483" y="832"/>
                  <a:pt x="5485" y="841"/>
                  <a:pt x="5488" y="848"/>
                </a:cubicBezTo>
                <a:lnTo>
                  <a:pt x="5488" y="848"/>
                </a:lnTo>
                <a:lnTo>
                  <a:pt x="5790" y="1654"/>
                </a:lnTo>
                <a:lnTo>
                  <a:pt x="5790" y="1654"/>
                </a:lnTo>
                <a:cubicBezTo>
                  <a:pt x="5791" y="1659"/>
                  <a:pt x="5795" y="1666"/>
                  <a:pt x="5800" y="1671"/>
                </a:cubicBezTo>
                <a:cubicBezTo>
                  <a:pt x="5804" y="1675"/>
                  <a:pt x="5809" y="1679"/>
                  <a:pt x="5814" y="1682"/>
                </a:cubicBezTo>
                <a:cubicBezTo>
                  <a:pt x="5816" y="1684"/>
                  <a:pt x="5816" y="1684"/>
                  <a:pt x="5820" y="1686"/>
                </a:cubicBezTo>
                <a:cubicBezTo>
                  <a:pt x="5821" y="1687"/>
                  <a:pt x="5825" y="1687"/>
                  <a:pt x="5829" y="1689"/>
                </a:cubicBezTo>
                <a:cubicBezTo>
                  <a:pt x="5834" y="1691"/>
                  <a:pt x="5841" y="1693"/>
                  <a:pt x="5850" y="1693"/>
                </a:cubicBezTo>
                <a:cubicBezTo>
                  <a:pt x="5862" y="1693"/>
                  <a:pt x="5873" y="1689"/>
                  <a:pt x="5883" y="1682"/>
                </a:cubicBezTo>
                <a:cubicBezTo>
                  <a:pt x="5892" y="1675"/>
                  <a:pt x="5901" y="1666"/>
                  <a:pt x="5906" y="1654"/>
                </a:cubicBezTo>
                <a:lnTo>
                  <a:pt x="5906" y="1654"/>
                </a:lnTo>
                <a:lnTo>
                  <a:pt x="6096" y="1200"/>
                </a:lnTo>
                <a:lnTo>
                  <a:pt x="6287" y="1652"/>
                </a:lnTo>
                <a:lnTo>
                  <a:pt x="6287" y="1652"/>
                </a:lnTo>
                <a:cubicBezTo>
                  <a:pt x="6290" y="1664"/>
                  <a:pt x="6299" y="1673"/>
                  <a:pt x="6308" y="1680"/>
                </a:cubicBezTo>
                <a:cubicBezTo>
                  <a:pt x="6317" y="1687"/>
                  <a:pt x="6327" y="1693"/>
                  <a:pt x="6340" y="1693"/>
                </a:cubicBezTo>
                <a:lnTo>
                  <a:pt x="6348" y="1693"/>
                </a:lnTo>
                <a:cubicBezTo>
                  <a:pt x="6355" y="1693"/>
                  <a:pt x="6364" y="1691"/>
                  <a:pt x="6370" y="1689"/>
                </a:cubicBezTo>
                <a:cubicBezTo>
                  <a:pt x="6377" y="1687"/>
                  <a:pt x="6382" y="1684"/>
                  <a:pt x="6385" y="1680"/>
                </a:cubicBezTo>
                <a:cubicBezTo>
                  <a:pt x="6396" y="1673"/>
                  <a:pt x="6403" y="1661"/>
                  <a:pt x="6408" y="1650"/>
                </a:cubicBezTo>
                <a:lnTo>
                  <a:pt x="6408" y="1650"/>
                </a:lnTo>
                <a:lnTo>
                  <a:pt x="6708" y="848"/>
                </a:lnTo>
                <a:cubicBezTo>
                  <a:pt x="6711" y="841"/>
                  <a:pt x="6713" y="832"/>
                  <a:pt x="6713" y="825"/>
                </a:cubicBezTo>
                <a:cubicBezTo>
                  <a:pt x="6708" y="802"/>
                  <a:pt x="6694" y="779"/>
                  <a:pt x="6671" y="7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w/ Customer Logo">
  <p:cSld name="Data Cloud_1_1_1">
    <p:bg>
      <p:bgPr>
        <a:solidFill>
          <a:schemeClr val="accent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9"/>
          <p:cNvGrpSpPr/>
          <p:nvPr/>
        </p:nvGrpSpPr>
        <p:grpSpPr>
          <a:xfrm rot="-5400000">
            <a:off x="3113903" y="1996926"/>
            <a:ext cx="5157146" cy="1163295"/>
            <a:chOff x="49487" y="3735321"/>
            <a:chExt cx="6094477" cy="1408177"/>
          </a:xfrm>
        </p:grpSpPr>
        <p:pic>
          <p:nvPicPr>
            <p:cNvPr id="176" name="Google Shape;176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9487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19"/>
            <p:cNvPicPr preferRelativeResize="0"/>
            <p:nvPr/>
          </p:nvPicPr>
          <p:blipFill rotWithShape="1">
            <a:blip r:embed="rId3">
              <a:alphaModFix/>
            </a:blip>
            <a:srcRect b="139" l="0" r="0" t="139"/>
            <a:stretch/>
          </p:blipFill>
          <p:spPr>
            <a:xfrm>
              <a:off x="3099012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8" name="Google Shape;178;p19"/>
          <p:cNvGrpSpPr/>
          <p:nvPr/>
        </p:nvGrpSpPr>
        <p:grpSpPr>
          <a:xfrm rot="-5400000">
            <a:off x="3113903" y="1996926"/>
            <a:ext cx="5157146" cy="1163295"/>
            <a:chOff x="49487" y="3735321"/>
            <a:chExt cx="6094477" cy="1408177"/>
          </a:xfrm>
        </p:grpSpPr>
        <p:pic>
          <p:nvPicPr>
            <p:cNvPr id="179" name="Google Shape;179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9487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19"/>
            <p:cNvPicPr preferRelativeResize="0"/>
            <p:nvPr/>
          </p:nvPicPr>
          <p:blipFill rotWithShape="1">
            <a:blip r:embed="rId3">
              <a:alphaModFix/>
            </a:blip>
            <a:srcRect b="139" l="0" r="0" t="139"/>
            <a:stretch/>
          </p:blipFill>
          <p:spPr>
            <a:xfrm>
              <a:off x="3099012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1" name="Google Shape;181;p19"/>
          <p:cNvSpPr txBox="1"/>
          <p:nvPr>
            <p:ph idx="12" type="sldNum"/>
          </p:nvPr>
        </p:nvSpPr>
        <p:spPr>
          <a:xfrm>
            <a:off x="8229600" y="4864608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19"/>
          <p:cNvSpPr/>
          <p:nvPr/>
        </p:nvSpPr>
        <p:spPr>
          <a:xfrm>
            <a:off x="456932" y="4898925"/>
            <a:ext cx="16359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dk1"/>
                </a:solidFill>
              </a:rPr>
              <a:t>2024</a:t>
            </a:r>
            <a:r>
              <a:rPr b="0" i="0" lang="en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9"/>
          <p:cNvSpPr txBox="1"/>
          <p:nvPr>
            <p:ph type="title"/>
          </p:nvPr>
        </p:nvSpPr>
        <p:spPr>
          <a:xfrm>
            <a:off x="366600" y="1188725"/>
            <a:ext cx="5730900" cy="192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/>
            </a:lvl1pPr>
            <a:lvl2pPr lvl="1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4" name="Google Shape;184;p19"/>
          <p:cNvSpPr txBox="1"/>
          <p:nvPr>
            <p:ph idx="2" type="title"/>
          </p:nvPr>
        </p:nvSpPr>
        <p:spPr>
          <a:xfrm>
            <a:off x="366600" y="3160438"/>
            <a:ext cx="53949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u="none" cap="none" strike="noStrike">
                <a:solidFill>
                  <a:schemeClr val="dk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lvl="2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lvl="3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lvl="4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lvl="5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6pPr>
            <a:lvl7pPr lvl="6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7pPr>
            <a:lvl8pPr lvl="7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8pPr>
            <a:lvl9pPr lvl="8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19"/>
          <p:cNvSpPr txBox="1"/>
          <p:nvPr>
            <p:ph idx="3" type="title"/>
          </p:nvPr>
        </p:nvSpPr>
        <p:spPr>
          <a:xfrm>
            <a:off x="366600" y="4359693"/>
            <a:ext cx="4205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none" cap="none" strike="noStrike">
                <a:solidFill>
                  <a:schemeClr val="dk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lvl="2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lvl="3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lvl="4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lvl="5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6pPr>
            <a:lvl7pPr lvl="6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7pPr>
            <a:lvl8pPr lvl="7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8pPr>
            <a:lvl9pPr lvl="8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19"/>
          <p:cNvSpPr/>
          <p:nvPr/>
        </p:nvSpPr>
        <p:spPr>
          <a:xfrm>
            <a:off x="6097525" y="0"/>
            <a:ext cx="30465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9"/>
          <p:cNvSpPr/>
          <p:nvPr/>
        </p:nvSpPr>
        <p:spPr>
          <a:xfrm>
            <a:off x="457200" y="548640"/>
            <a:ext cx="1828808" cy="418012"/>
          </a:xfrm>
          <a:custGeom>
            <a:rect b="b" l="l" r="r" t="t"/>
            <a:pathLst>
              <a:path extrusionOk="0" h="2451" w="10771">
                <a:moveTo>
                  <a:pt x="10625" y="726"/>
                </a:moveTo>
                <a:lnTo>
                  <a:pt x="10597" y="726"/>
                </a:lnTo>
                <a:lnTo>
                  <a:pt x="10597" y="761"/>
                </a:lnTo>
                <a:lnTo>
                  <a:pt x="10625" y="761"/>
                </a:lnTo>
                <a:cubicBezTo>
                  <a:pt x="10638" y="761"/>
                  <a:pt x="10646" y="756"/>
                  <a:pt x="10646" y="744"/>
                </a:cubicBezTo>
                <a:cubicBezTo>
                  <a:pt x="10646" y="731"/>
                  <a:pt x="10639" y="726"/>
                  <a:pt x="10625" y="726"/>
                </a:cubicBezTo>
                <a:close/>
                <a:moveTo>
                  <a:pt x="10562" y="693"/>
                </a:moveTo>
                <a:lnTo>
                  <a:pt x="10625" y="693"/>
                </a:lnTo>
                <a:cubicBezTo>
                  <a:pt x="10660" y="693"/>
                  <a:pt x="10683" y="712"/>
                  <a:pt x="10683" y="742"/>
                </a:cubicBezTo>
                <a:cubicBezTo>
                  <a:pt x="10683" y="760"/>
                  <a:pt x="10675" y="774"/>
                  <a:pt x="10660" y="783"/>
                </a:cubicBezTo>
                <a:lnTo>
                  <a:pt x="10685" y="820"/>
                </a:lnTo>
                <a:lnTo>
                  <a:pt x="10685" y="827"/>
                </a:lnTo>
                <a:lnTo>
                  <a:pt x="10648" y="827"/>
                </a:lnTo>
                <a:lnTo>
                  <a:pt x="10623" y="791"/>
                </a:lnTo>
                <a:lnTo>
                  <a:pt x="10595" y="791"/>
                </a:lnTo>
                <a:lnTo>
                  <a:pt x="10595" y="827"/>
                </a:lnTo>
                <a:lnTo>
                  <a:pt x="10560" y="827"/>
                </a:lnTo>
                <a:lnTo>
                  <a:pt x="10560" y="693"/>
                </a:lnTo>
                <a:lnTo>
                  <a:pt x="10562" y="693"/>
                </a:lnTo>
                <a:close/>
                <a:moveTo>
                  <a:pt x="10742" y="761"/>
                </a:moveTo>
                <a:cubicBezTo>
                  <a:pt x="10742" y="691"/>
                  <a:pt x="10694" y="636"/>
                  <a:pt x="10622" y="636"/>
                </a:cubicBezTo>
                <a:cubicBezTo>
                  <a:pt x="10551" y="636"/>
                  <a:pt x="10504" y="687"/>
                  <a:pt x="10504" y="761"/>
                </a:cubicBezTo>
                <a:cubicBezTo>
                  <a:pt x="10504" y="832"/>
                  <a:pt x="10551" y="887"/>
                  <a:pt x="10622" y="887"/>
                </a:cubicBezTo>
                <a:cubicBezTo>
                  <a:pt x="10694" y="888"/>
                  <a:pt x="10742" y="834"/>
                  <a:pt x="10742" y="761"/>
                </a:cubicBezTo>
                <a:close/>
                <a:moveTo>
                  <a:pt x="10770" y="761"/>
                </a:moveTo>
                <a:cubicBezTo>
                  <a:pt x="10770" y="846"/>
                  <a:pt x="10713" y="915"/>
                  <a:pt x="10620" y="915"/>
                </a:cubicBezTo>
                <a:cubicBezTo>
                  <a:pt x="10527" y="915"/>
                  <a:pt x="10472" y="844"/>
                  <a:pt x="10472" y="761"/>
                </a:cubicBezTo>
                <a:cubicBezTo>
                  <a:pt x="10472" y="677"/>
                  <a:pt x="10527" y="608"/>
                  <a:pt x="10620" y="608"/>
                </a:cubicBezTo>
                <a:cubicBezTo>
                  <a:pt x="10715" y="608"/>
                  <a:pt x="10770" y="679"/>
                  <a:pt x="10770" y="761"/>
                </a:cubicBezTo>
                <a:close/>
                <a:moveTo>
                  <a:pt x="2384" y="1061"/>
                </a:moveTo>
                <a:lnTo>
                  <a:pt x="2095" y="1228"/>
                </a:lnTo>
                <a:lnTo>
                  <a:pt x="2384" y="1395"/>
                </a:lnTo>
                <a:cubicBezTo>
                  <a:pt x="2457" y="1437"/>
                  <a:pt x="2483" y="1530"/>
                  <a:pt x="2441" y="1603"/>
                </a:cubicBezTo>
                <a:cubicBezTo>
                  <a:pt x="2398" y="1675"/>
                  <a:pt x="2305" y="1700"/>
                  <a:pt x="2233" y="1659"/>
                </a:cubicBezTo>
                <a:lnTo>
                  <a:pt x="1717" y="1361"/>
                </a:lnTo>
                <a:cubicBezTo>
                  <a:pt x="1681" y="1342"/>
                  <a:pt x="1658" y="1310"/>
                  <a:pt x="1648" y="1275"/>
                </a:cubicBezTo>
                <a:cubicBezTo>
                  <a:pt x="1642" y="1259"/>
                  <a:pt x="1641" y="1242"/>
                  <a:pt x="1641" y="1227"/>
                </a:cubicBezTo>
                <a:cubicBezTo>
                  <a:pt x="1641" y="1214"/>
                  <a:pt x="1642" y="1202"/>
                  <a:pt x="1646" y="1191"/>
                </a:cubicBezTo>
                <a:cubicBezTo>
                  <a:pt x="1657" y="1154"/>
                  <a:pt x="1681" y="1121"/>
                  <a:pt x="1717" y="1100"/>
                </a:cubicBezTo>
                <a:lnTo>
                  <a:pt x="2233" y="802"/>
                </a:lnTo>
                <a:cubicBezTo>
                  <a:pt x="2305" y="760"/>
                  <a:pt x="2398" y="784"/>
                  <a:pt x="2441" y="858"/>
                </a:cubicBezTo>
                <a:cubicBezTo>
                  <a:pt x="2483" y="925"/>
                  <a:pt x="2457" y="1019"/>
                  <a:pt x="2384" y="1061"/>
                </a:cubicBezTo>
                <a:close/>
                <a:moveTo>
                  <a:pt x="2111" y="1869"/>
                </a:moveTo>
                <a:lnTo>
                  <a:pt x="1595" y="1571"/>
                </a:lnTo>
                <a:cubicBezTo>
                  <a:pt x="1567" y="1555"/>
                  <a:pt x="1537" y="1548"/>
                  <a:pt x="1507" y="1552"/>
                </a:cubicBezTo>
                <a:cubicBezTo>
                  <a:pt x="1428" y="1557"/>
                  <a:pt x="1366" y="1624"/>
                  <a:pt x="1366" y="1703"/>
                </a:cubicBezTo>
                <a:lnTo>
                  <a:pt x="1366" y="2299"/>
                </a:lnTo>
                <a:cubicBezTo>
                  <a:pt x="1366" y="2383"/>
                  <a:pt x="1435" y="2450"/>
                  <a:pt x="1517" y="2450"/>
                </a:cubicBezTo>
                <a:cubicBezTo>
                  <a:pt x="1602" y="2450"/>
                  <a:pt x="1669" y="2382"/>
                  <a:pt x="1669" y="2299"/>
                </a:cubicBezTo>
                <a:lnTo>
                  <a:pt x="1669" y="1964"/>
                </a:lnTo>
                <a:lnTo>
                  <a:pt x="1958" y="2131"/>
                </a:lnTo>
                <a:cubicBezTo>
                  <a:pt x="2030" y="2174"/>
                  <a:pt x="2124" y="2149"/>
                  <a:pt x="2166" y="2077"/>
                </a:cubicBezTo>
                <a:cubicBezTo>
                  <a:pt x="2208" y="2005"/>
                  <a:pt x="2183" y="1911"/>
                  <a:pt x="2111" y="1869"/>
                </a:cubicBezTo>
                <a:close/>
                <a:moveTo>
                  <a:pt x="1514" y="1284"/>
                </a:moveTo>
                <a:lnTo>
                  <a:pt x="1299" y="1499"/>
                </a:lnTo>
                <a:cubicBezTo>
                  <a:pt x="1294" y="1506"/>
                  <a:pt x="1281" y="1511"/>
                  <a:pt x="1272" y="1511"/>
                </a:cubicBezTo>
                <a:lnTo>
                  <a:pt x="1257" y="1511"/>
                </a:lnTo>
                <a:lnTo>
                  <a:pt x="1225" y="1511"/>
                </a:lnTo>
                <a:lnTo>
                  <a:pt x="1209" y="1511"/>
                </a:lnTo>
                <a:cubicBezTo>
                  <a:pt x="1200" y="1511"/>
                  <a:pt x="1188" y="1506"/>
                  <a:pt x="1183" y="1499"/>
                </a:cubicBezTo>
                <a:lnTo>
                  <a:pt x="968" y="1284"/>
                </a:lnTo>
                <a:cubicBezTo>
                  <a:pt x="962" y="1279"/>
                  <a:pt x="957" y="1266"/>
                  <a:pt x="957" y="1257"/>
                </a:cubicBezTo>
                <a:lnTo>
                  <a:pt x="957" y="1243"/>
                </a:lnTo>
                <a:lnTo>
                  <a:pt x="957" y="1211"/>
                </a:lnTo>
                <a:lnTo>
                  <a:pt x="957" y="1195"/>
                </a:lnTo>
                <a:cubicBezTo>
                  <a:pt x="957" y="1186"/>
                  <a:pt x="962" y="1174"/>
                  <a:pt x="968" y="1168"/>
                </a:cubicBezTo>
                <a:lnTo>
                  <a:pt x="1183" y="954"/>
                </a:lnTo>
                <a:cubicBezTo>
                  <a:pt x="1190" y="946"/>
                  <a:pt x="1200" y="943"/>
                  <a:pt x="1209" y="943"/>
                </a:cubicBezTo>
                <a:lnTo>
                  <a:pt x="1225" y="943"/>
                </a:lnTo>
                <a:lnTo>
                  <a:pt x="1257" y="943"/>
                </a:lnTo>
                <a:lnTo>
                  <a:pt x="1272" y="943"/>
                </a:lnTo>
                <a:cubicBezTo>
                  <a:pt x="1281" y="943"/>
                  <a:pt x="1294" y="948"/>
                  <a:pt x="1299" y="954"/>
                </a:cubicBezTo>
                <a:lnTo>
                  <a:pt x="1514" y="1168"/>
                </a:lnTo>
                <a:cubicBezTo>
                  <a:pt x="1519" y="1174"/>
                  <a:pt x="1524" y="1186"/>
                  <a:pt x="1524" y="1195"/>
                </a:cubicBezTo>
                <a:lnTo>
                  <a:pt x="1524" y="1211"/>
                </a:lnTo>
                <a:lnTo>
                  <a:pt x="1524" y="1243"/>
                </a:lnTo>
                <a:lnTo>
                  <a:pt x="1524" y="1257"/>
                </a:lnTo>
                <a:cubicBezTo>
                  <a:pt x="1526" y="1266"/>
                  <a:pt x="1521" y="1279"/>
                  <a:pt x="1514" y="1284"/>
                </a:cubicBezTo>
                <a:close/>
                <a:moveTo>
                  <a:pt x="1343" y="1227"/>
                </a:moveTo>
                <a:cubicBezTo>
                  <a:pt x="1343" y="1218"/>
                  <a:pt x="1338" y="1205"/>
                  <a:pt x="1332" y="1200"/>
                </a:cubicBezTo>
                <a:lnTo>
                  <a:pt x="1271" y="1139"/>
                </a:lnTo>
                <a:cubicBezTo>
                  <a:pt x="1265" y="1133"/>
                  <a:pt x="1253" y="1128"/>
                  <a:pt x="1244" y="1128"/>
                </a:cubicBezTo>
                <a:lnTo>
                  <a:pt x="1242" y="1128"/>
                </a:lnTo>
                <a:cubicBezTo>
                  <a:pt x="1234" y="1128"/>
                  <a:pt x="1221" y="1133"/>
                  <a:pt x="1216" y="1139"/>
                </a:cubicBezTo>
                <a:lnTo>
                  <a:pt x="1154" y="1200"/>
                </a:lnTo>
                <a:cubicBezTo>
                  <a:pt x="1147" y="1207"/>
                  <a:pt x="1144" y="1220"/>
                  <a:pt x="1144" y="1227"/>
                </a:cubicBezTo>
                <a:lnTo>
                  <a:pt x="1144" y="1228"/>
                </a:lnTo>
                <a:cubicBezTo>
                  <a:pt x="1144" y="1237"/>
                  <a:pt x="1149" y="1249"/>
                  <a:pt x="1154" y="1254"/>
                </a:cubicBezTo>
                <a:lnTo>
                  <a:pt x="1216" y="1316"/>
                </a:lnTo>
                <a:cubicBezTo>
                  <a:pt x="1221" y="1321"/>
                  <a:pt x="1234" y="1326"/>
                  <a:pt x="1242" y="1326"/>
                </a:cubicBezTo>
                <a:lnTo>
                  <a:pt x="1244" y="1326"/>
                </a:lnTo>
                <a:cubicBezTo>
                  <a:pt x="1253" y="1326"/>
                  <a:pt x="1265" y="1321"/>
                  <a:pt x="1271" y="1316"/>
                </a:cubicBezTo>
                <a:lnTo>
                  <a:pt x="1332" y="1254"/>
                </a:lnTo>
                <a:cubicBezTo>
                  <a:pt x="1338" y="1247"/>
                  <a:pt x="1343" y="1237"/>
                  <a:pt x="1343" y="1228"/>
                </a:cubicBezTo>
                <a:lnTo>
                  <a:pt x="1343" y="1227"/>
                </a:lnTo>
                <a:close/>
                <a:moveTo>
                  <a:pt x="370" y="583"/>
                </a:moveTo>
                <a:lnTo>
                  <a:pt x="887" y="881"/>
                </a:lnTo>
                <a:cubicBezTo>
                  <a:pt x="915" y="897"/>
                  <a:pt x="945" y="904"/>
                  <a:pt x="975" y="901"/>
                </a:cubicBezTo>
                <a:cubicBezTo>
                  <a:pt x="1054" y="895"/>
                  <a:pt x="1116" y="828"/>
                  <a:pt x="1116" y="749"/>
                </a:cubicBezTo>
                <a:lnTo>
                  <a:pt x="1116" y="152"/>
                </a:lnTo>
                <a:cubicBezTo>
                  <a:pt x="1116" y="67"/>
                  <a:pt x="1047" y="0"/>
                  <a:pt x="964" y="0"/>
                </a:cubicBezTo>
                <a:cubicBezTo>
                  <a:pt x="879" y="0"/>
                  <a:pt x="812" y="69"/>
                  <a:pt x="812" y="152"/>
                </a:cubicBezTo>
                <a:lnTo>
                  <a:pt x="812" y="487"/>
                </a:lnTo>
                <a:lnTo>
                  <a:pt x="523" y="319"/>
                </a:lnTo>
                <a:cubicBezTo>
                  <a:pt x="451" y="277"/>
                  <a:pt x="358" y="302"/>
                  <a:pt x="316" y="376"/>
                </a:cubicBezTo>
                <a:cubicBezTo>
                  <a:pt x="273" y="450"/>
                  <a:pt x="298" y="543"/>
                  <a:pt x="370" y="583"/>
                </a:cubicBezTo>
                <a:close/>
                <a:moveTo>
                  <a:pt x="1505" y="902"/>
                </a:moveTo>
                <a:cubicBezTo>
                  <a:pt x="1535" y="904"/>
                  <a:pt x="1565" y="899"/>
                  <a:pt x="1593" y="883"/>
                </a:cubicBezTo>
                <a:lnTo>
                  <a:pt x="2109" y="585"/>
                </a:lnTo>
                <a:cubicBezTo>
                  <a:pt x="2182" y="543"/>
                  <a:pt x="2206" y="450"/>
                  <a:pt x="2166" y="377"/>
                </a:cubicBezTo>
                <a:cubicBezTo>
                  <a:pt x="2124" y="305"/>
                  <a:pt x="2030" y="280"/>
                  <a:pt x="1958" y="321"/>
                </a:cubicBezTo>
                <a:lnTo>
                  <a:pt x="1669" y="488"/>
                </a:lnTo>
                <a:lnTo>
                  <a:pt x="1669" y="153"/>
                </a:lnTo>
                <a:cubicBezTo>
                  <a:pt x="1669" y="69"/>
                  <a:pt x="1600" y="2"/>
                  <a:pt x="1517" y="2"/>
                </a:cubicBezTo>
                <a:cubicBezTo>
                  <a:pt x="1433" y="2"/>
                  <a:pt x="1366" y="71"/>
                  <a:pt x="1366" y="153"/>
                </a:cubicBezTo>
                <a:lnTo>
                  <a:pt x="1366" y="751"/>
                </a:lnTo>
                <a:cubicBezTo>
                  <a:pt x="1366" y="830"/>
                  <a:pt x="1428" y="897"/>
                  <a:pt x="1505" y="902"/>
                </a:cubicBezTo>
                <a:close/>
                <a:moveTo>
                  <a:pt x="976" y="1550"/>
                </a:moveTo>
                <a:cubicBezTo>
                  <a:pt x="946" y="1548"/>
                  <a:pt x="916" y="1553"/>
                  <a:pt x="888" y="1569"/>
                </a:cubicBezTo>
                <a:lnTo>
                  <a:pt x="372" y="1867"/>
                </a:lnTo>
                <a:cubicBezTo>
                  <a:pt x="300" y="1909"/>
                  <a:pt x="275" y="2003"/>
                  <a:pt x="316" y="2075"/>
                </a:cubicBezTo>
                <a:cubicBezTo>
                  <a:pt x="358" y="2147"/>
                  <a:pt x="451" y="2172"/>
                  <a:pt x="523" y="2130"/>
                </a:cubicBezTo>
                <a:lnTo>
                  <a:pt x="812" y="1962"/>
                </a:lnTo>
                <a:lnTo>
                  <a:pt x="812" y="2297"/>
                </a:lnTo>
                <a:cubicBezTo>
                  <a:pt x="812" y="2382"/>
                  <a:pt x="881" y="2449"/>
                  <a:pt x="964" y="2449"/>
                </a:cubicBezTo>
                <a:cubicBezTo>
                  <a:pt x="1049" y="2449"/>
                  <a:pt x="1116" y="2380"/>
                  <a:pt x="1116" y="2297"/>
                </a:cubicBezTo>
                <a:lnTo>
                  <a:pt x="1116" y="1700"/>
                </a:lnTo>
                <a:cubicBezTo>
                  <a:pt x="1117" y="1622"/>
                  <a:pt x="1056" y="1557"/>
                  <a:pt x="976" y="1550"/>
                </a:cubicBezTo>
                <a:close/>
                <a:moveTo>
                  <a:pt x="835" y="1271"/>
                </a:moveTo>
                <a:cubicBezTo>
                  <a:pt x="841" y="1256"/>
                  <a:pt x="842" y="1239"/>
                  <a:pt x="842" y="1223"/>
                </a:cubicBezTo>
                <a:cubicBezTo>
                  <a:pt x="842" y="1211"/>
                  <a:pt x="841" y="1198"/>
                  <a:pt x="837" y="1188"/>
                </a:cubicBezTo>
                <a:cubicBezTo>
                  <a:pt x="827" y="1151"/>
                  <a:pt x="802" y="1117"/>
                  <a:pt x="767" y="1096"/>
                </a:cubicBezTo>
                <a:lnTo>
                  <a:pt x="250" y="797"/>
                </a:lnTo>
                <a:cubicBezTo>
                  <a:pt x="178" y="754"/>
                  <a:pt x="85" y="779"/>
                  <a:pt x="42" y="853"/>
                </a:cubicBezTo>
                <a:cubicBezTo>
                  <a:pt x="0" y="925"/>
                  <a:pt x="25" y="1019"/>
                  <a:pt x="99" y="1061"/>
                </a:cubicBezTo>
                <a:lnTo>
                  <a:pt x="388" y="1228"/>
                </a:lnTo>
                <a:lnTo>
                  <a:pt x="99" y="1395"/>
                </a:lnTo>
                <a:cubicBezTo>
                  <a:pt x="27" y="1437"/>
                  <a:pt x="2" y="1530"/>
                  <a:pt x="42" y="1603"/>
                </a:cubicBezTo>
                <a:cubicBezTo>
                  <a:pt x="85" y="1675"/>
                  <a:pt x="178" y="1700"/>
                  <a:pt x="250" y="1659"/>
                </a:cubicBezTo>
                <a:lnTo>
                  <a:pt x="767" y="1361"/>
                </a:lnTo>
                <a:cubicBezTo>
                  <a:pt x="802" y="1338"/>
                  <a:pt x="825" y="1307"/>
                  <a:pt x="835" y="1271"/>
                </a:cubicBezTo>
                <a:close/>
                <a:moveTo>
                  <a:pt x="7251" y="379"/>
                </a:moveTo>
                <a:lnTo>
                  <a:pt x="7237" y="379"/>
                </a:lnTo>
                <a:cubicBezTo>
                  <a:pt x="7235" y="379"/>
                  <a:pt x="7233" y="379"/>
                  <a:pt x="7231" y="379"/>
                </a:cubicBezTo>
                <a:cubicBezTo>
                  <a:pt x="7229" y="379"/>
                  <a:pt x="7228" y="379"/>
                  <a:pt x="7226" y="379"/>
                </a:cubicBezTo>
                <a:cubicBezTo>
                  <a:pt x="7189" y="379"/>
                  <a:pt x="7154" y="383"/>
                  <a:pt x="7120" y="395"/>
                </a:cubicBezTo>
                <a:cubicBezTo>
                  <a:pt x="7087" y="405"/>
                  <a:pt x="7057" y="423"/>
                  <a:pt x="7034" y="451"/>
                </a:cubicBezTo>
                <a:lnTo>
                  <a:pt x="7034" y="451"/>
                </a:lnTo>
                <a:lnTo>
                  <a:pt x="7034" y="451"/>
                </a:lnTo>
                <a:lnTo>
                  <a:pt x="7034" y="451"/>
                </a:lnTo>
                <a:cubicBezTo>
                  <a:pt x="7009" y="478"/>
                  <a:pt x="6993" y="511"/>
                  <a:pt x="6985" y="546"/>
                </a:cubicBezTo>
                <a:cubicBezTo>
                  <a:pt x="6974" y="583"/>
                  <a:pt x="6970" y="624"/>
                  <a:pt x="6970" y="672"/>
                </a:cubicBezTo>
                <a:lnTo>
                  <a:pt x="6970" y="763"/>
                </a:lnTo>
                <a:lnTo>
                  <a:pt x="6870" y="763"/>
                </a:lnTo>
                <a:cubicBezTo>
                  <a:pt x="6835" y="763"/>
                  <a:pt x="6807" y="791"/>
                  <a:pt x="6807" y="825"/>
                </a:cubicBezTo>
                <a:cubicBezTo>
                  <a:pt x="6807" y="842"/>
                  <a:pt x="6814" y="860"/>
                  <a:pt x="6824" y="872"/>
                </a:cubicBezTo>
                <a:cubicBezTo>
                  <a:pt x="6836" y="885"/>
                  <a:pt x="6852" y="892"/>
                  <a:pt x="6870" y="894"/>
                </a:cubicBezTo>
                <a:lnTo>
                  <a:pt x="6970" y="894"/>
                </a:lnTo>
                <a:lnTo>
                  <a:pt x="6970" y="1634"/>
                </a:lnTo>
                <a:lnTo>
                  <a:pt x="6970" y="1636"/>
                </a:lnTo>
                <a:cubicBezTo>
                  <a:pt x="6970" y="1654"/>
                  <a:pt x="6977" y="1670"/>
                  <a:pt x="6990" y="1682"/>
                </a:cubicBezTo>
                <a:cubicBezTo>
                  <a:pt x="7002" y="1693"/>
                  <a:pt x="7018" y="1700"/>
                  <a:pt x="7036" y="1700"/>
                </a:cubicBezTo>
                <a:cubicBezTo>
                  <a:pt x="7069" y="1700"/>
                  <a:pt x="7097" y="1671"/>
                  <a:pt x="7097" y="1636"/>
                </a:cubicBezTo>
                <a:lnTo>
                  <a:pt x="7097" y="894"/>
                </a:lnTo>
                <a:lnTo>
                  <a:pt x="7205" y="894"/>
                </a:lnTo>
                <a:cubicBezTo>
                  <a:pt x="7222" y="892"/>
                  <a:pt x="7238" y="885"/>
                  <a:pt x="7251" y="874"/>
                </a:cubicBezTo>
                <a:cubicBezTo>
                  <a:pt x="7263" y="862"/>
                  <a:pt x="7270" y="846"/>
                  <a:pt x="7270" y="828"/>
                </a:cubicBezTo>
                <a:lnTo>
                  <a:pt x="7270" y="827"/>
                </a:lnTo>
                <a:cubicBezTo>
                  <a:pt x="7270" y="793"/>
                  <a:pt x="7242" y="765"/>
                  <a:pt x="7207" y="765"/>
                </a:cubicBezTo>
                <a:lnTo>
                  <a:pt x="7097" y="765"/>
                </a:lnTo>
                <a:lnTo>
                  <a:pt x="7097" y="673"/>
                </a:lnTo>
                <a:cubicBezTo>
                  <a:pt x="7097" y="633"/>
                  <a:pt x="7103" y="603"/>
                  <a:pt x="7108" y="582"/>
                </a:cubicBezTo>
                <a:cubicBezTo>
                  <a:pt x="7113" y="561"/>
                  <a:pt x="7122" y="546"/>
                  <a:pt x="7129" y="538"/>
                </a:cubicBezTo>
                <a:cubicBezTo>
                  <a:pt x="7136" y="531"/>
                  <a:pt x="7145" y="524"/>
                  <a:pt x="7161" y="518"/>
                </a:cubicBezTo>
                <a:cubicBezTo>
                  <a:pt x="7177" y="513"/>
                  <a:pt x="7196" y="509"/>
                  <a:pt x="7224" y="509"/>
                </a:cubicBezTo>
                <a:lnTo>
                  <a:pt x="7228" y="509"/>
                </a:lnTo>
                <a:cubicBezTo>
                  <a:pt x="7229" y="509"/>
                  <a:pt x="7231" y="509"/>
                  <a:pt x="7233" y="509"/>
                </a:cubicBezTo>
                <a:cubicBezTo>
                  <a:pt x="7235" y="509"/>
                  <a:pt x="7237" y="509"/>
                  <a:pt x="7238" y="509"/>
                </a:cubicBezTo>
                <a:lnTo>
                  <a:pt x="7247" y="509"/>
                </a:lnTo>
                <a:lnTo>
                  <a:pt x="7252" y="509"/>
                </a:lnTo>
                <a:cubicBezTo>
                  <a:pt x="7288" y="509"/>
                  <a:pt x="7318" y="481"/>
                  <a:pt x="7318" y="444"/>
                </a:cubicBezTo>
                <a:cubicBezTo>
                  <a:pt x="7314" y="409"/>
                  <a:pt x="7286" y="379"/>
                  <a:pt x="7251" y="379"/>
                </a:cubicBezTo>
                <a:close/>
                <a:moveTo>
                  <a:pt x="9482" y="862"/>
                </a:moveTo>
                <a:cubicBezTo>
                  <a:pt x="9494" y="850"/>
                  <a:pt x="9501" y="832"/>
                  <a:pt x="9501" y="816"/>
                </a:cubicBezTo>
                <a:cubicBezTo>
                  <a:pt x="9501" y="800"/>
                  <a:pt x="9494" y="784"/>
                  <a:pt x="9482" y="772"/>
                </a:cubicBez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cubicBezTo>
                  <a:pt x="9469" y="760"/>
                  <a:pt x="9454" y="753"/>
                  <a:pt x="9438" y="753"/>
                </a:cubicBezTo>
                <a:cubicBezTo>
                  <a:pt x="9423" y="753"/>
                  <a:pt x="9406" y="760"/>
                  <a:pt x="9393" y="772"/>
                </a:cubicBezTo>
                <a:lnTo>
                  <a:pt x="8895" y="1256"/>
                </a:lnTo>
                <a:lnTo>
                  <a:pt x="8895" y="441"/>
                </a:lnTo>
                <a:cubicBezTo>
                  <a:pt x="8895" y="405"/>
                  <a:pt x="8865" y="377"/>
                  <a:pt x="8830" y="377"/>
                </a:cubicBezTo>
                <a:cubicBezTo>
                  <a:pt x="8812" y="377"/>
                  <a:pt x="8796" y="384"/>
                  <a:pt x="8785" y="397"/>
                </a:cubicBezTo>
                <a:cubicBezTo>
                  <a:pt x="8775" y="407"/>
                  <a:pt x="8766" y="425"/>
                  <a:pt x="8766" y="441"/>
                </a:cubicBezTo>
                <a:lnTo>
                  <a:pt x="8766" y="1634"/>
                </a:lnTo>
                <a:cubicBezTo>
                  <a:pt x="8766" y="1652"/>
                  <a:pt x="8773" y="1668"/>
                  <a:pt x="8785" y="1679"/>
                </a:cubicBezTo>
                <a:cubicBezTo>
                  <a:pt x="8796" y="1689"/>
                  <a:pt x="8814" y="1698"/>
                  <a:pt x="8830" y="1698"/>
                </a:cubicBezTo>
                <a:cubicBezTo>
                  <a:pt x="8867" y="1698"/>
                  <a:pt x="8895" y="1670"/>
                  <a:pt x="8895" y="1634"/>
                </a:cubicBezTo>
                <a:lnTo>
                  <a:pt x="8895" y="1437"/>
                </a:lnTo>
                <a:lnTo>
                  <a:pt x="9057" y="1275"/>
                </a:lnTo>
                <a:lnTo>
                  <a:pt x="9388" y="1673"/>
                </a:lnTo>
                <a:cubicBezTo>
                  <a:pt x="9395" y="1682"/>
                  <a:pt x="9402" y="1690"/>
                  <a:pt x="9411" y="1693"/>
                </a:cubicBezTo>
                <a:cubicBezTo>
                  <a:pt x="9420" y="1697"/>
                  <a:pt x="9430" y="1698"/>
                  <a:pt x="9438" y="1698"/>
                </a:cubicBezTo>
                <a:cubicBezTo>
                  <a:pt x="9448" y="1698"/>
                  <a:pt x="9466" y="1696"/>
                  <a:pt x="9480" y="1684"/>
                </a:cubicBezTo>
                <a:lnTo>
                  <a:pt x="9480" y="1684"/>
                </a:lnTo>
                <a:lnTo>
                  <a:pt x="9480" y="1684"/>
                </a:lnTo>
                <a:cubicBezTo>
                  <a:pt x="9494" y="1671"/>
                  <a:pt x="9501" y="1654"/>
                  <a:pt x="9501" y="1636"/>
                </a:cubicBezTo>
                <a:cubicBezTo>
                  <a:pt x="9501" y="1622"/>
                  <a:pt x="9496" y="1606"/>
                  <a:pt x="9485" y="1594"/>
                </a:cubicBezTo>
                <a:lnTo>
                  <a:pt x="9485" y="1594"/>
                </a:lnTo>
                <a:lnTo>
                  <a:pt x="9149" y="1186"/>
                </a:lnTo>
                <a:lnTo>
                  <a:pt x="9482" y="862"/>
                </a:lnTo>
                <a:close/>
                <a:moveTo>
                  <a:pt x="8581" y="779"/>
                </a:moveTo>
                <a:cubicBezTo>
                  <a:pt x="8593" y="790"/>
                  <a:pt x="8600" y="807"/>
                  <a:pt x="8600" y="825"/>
                </a:cubicBezTo>
                <a:lnTo>
                  <a:pt x="8600" y="1633"/>
                </a:lnTo>
                <a:cubicBezTo>
                  <a:pt x="8600" y="1650"/>
                  <a:pt x="8593" y="1666"/>
                  <a:pt x="8581" y="1677"/>
                </a:cubicBezTo>
                <a:cubicBezTo>
                  <a:pt x="8569" y="1687"/>
                  <a:pt x="8553" y="1696"/>
                  <a:pt x="8537" y="1696"/>
                </a:cubicBezTo>
                <a:cubicBezTo>
                  <a:pt x="8519" y="1696"/>
                  <a:pt x="8504" y="1689"/>
                  <a:pt x="8493" y="1677"/>
                </a:cubicBezTo>
                <a:cubicBezTo>
                  <a:pt x="8481" y="1666"/>
                  <a:pt x="8474" y="1650"/>
                  <a:pt x="8474" y="1633"/>
                </a:cubicBezTo>
                <a:lnTo>
                  <a:pt x="8474" y="1553"/>
                </a:lnTo>
                <a:cubicBezTo>
                  <a:pt x="8394" y="1640"/>
                  <a:pt x="8281" y="1696"/>
                  <a:pt x="8156" y="1696"/>
                </a:cubicBezTo>
                <a:cubicBezTo>
                  <a:pt x="8033" y="1696"/>
                  <a:pt x="7920" y="1643"/>
                  <a:pt x="7841" y="1557"/>
                </a:cubicBezTo>
                <a:cubicBezTo>
                  <a:pt x="7760" y="1472"/>
                  <a:pt x="7712" y="1354"/>
                  <a:pt x="7712" y="1228"/>
                </a:cubicBezTo>
                <a:cubicBezTo>
                  <a:pt x="7712" y="1100"/>
                  <a:pt x="7762" y="983"/>
                  <a:pt x="7841" y="899"/>
                </a:cubicBezTo>
                <a:cubicBezTo>
                  <a:pt x="7920" y="814"/>
                  <a:pt x="8033" y="760"/>
                  <a:pt x="8156" y="760"/>
                </a:cubicBezTo>
                <a:cubicBezTo>
                  <a:pt x="8281" y="760"/>
                  <a:pt x="8394" y="814"/>
                  <a:pt x="8474" y="901"/>
                </a:cubicBezTo>
                <a:lnTo>
                  <a:pt x="8474" y="823"/>
                </a:lnTo>
                <a:cubicBezTo>
                  <a:pt x="8474" y="805"/>
                  <a:pt x="8481" y="790"/>
                  <a:pt x="8493" y="777"/>
                </a:cubicBezTo>
                <a:cubicBezTo>
                  <a:pt x="8505" y="767"/>
                  <a:pt x="8521" y="760"/>
                  <a:pt x="8537" y="760"/>
                </a:cubicBezTo>
                <a:cubicBezTo>
                  <a:pt x="8555" y="761"/>
                  <a:pt x="8570" y="768"/>
                  <a:pt x="8581" y="779"/>
                </a:cubicBezTo>
                <a:close/>
                <a:moveTo>
                  <a:pt x="8474" y="1230"/>
                </a:moveTo>
                <a:cubicBezTo>
                  <a:pt x="8474" y="1135"/>
                  <a:pt x="8437" y="1049"/>
                  <a:pt x="8380" y="987"/>
                </a:cubicBezTo>
                <a:cubicBezTo>
                  <a:pt x="8322" y="925"/>
                  <a:pt x="8243" y="888"/>
                  <a:pt x="8156" y="888"/>
                </a:cubicBezTo>
                <a:cubicBezTo>
                  <a:pt x="8070" y="888"/>
                  <a:pt x="7992" y="925"/>
                  <a:pt x="7933" y="987"/>
                </a:cubicBezTo>
                <a:cubicBezTo>
                  <a:pt x="7875" y="1049"/>
                  <a:pt x="7837" y="1135"/>
                  <a:pt x="7837" y="1230"/>
                </a:cubicBezTo>
                <a:cubicBezTo>
                  <a:pt x="7837" y="1324"/>
                  <a:pt x="7874" y="1411"/>
                  <a:pt x="7933" y="1472"/>
                </a:cubicBezTo>
                <a:cubicBezTo>
                  <a:pt x="7991" y="1534"/>
                  <a:pt x="8070" y="1571"/>
                  <a:pt x="8156" y="1571"/>
                </a:cubicBezTo>
                <a:cubicBezTo>
                  <a:pt x="8243" y="1571"/>
                  <a:pt x="8322" y="1534"/>
                  <a:pt x="8380" y="1472"/>
                </a:cubicBezTo>
                <a:cubicBezTo>
                  <a:pt x="8437" y="1409"/>
                  <a:pt x="8474" y="1324"/>
                  <a:pt x="8474" y="1230"/>
                </a:cubicBezTo>
                <a:close/>
                <a:moveTo>
                  <a:pt x="3348" y="1207"/>
                </a:moveTo>
                <a:cubicBezTo>
                  <a:pt x="3297" y="1183"/>
                  <a:pt x="3239" y="1165"/>
                  <a:pt x="3181" y="1146"/>
                </a:cubicBezTo>
                <a:cubicBezTo>
                  <a:pt x="3128" y="1128"/>
                  <a:pt x="3073" y="1112"/>
                  <a:pt x="3035" y="1091"/>
                </a:cubicBezTo>
                <a:cubicBezTo>
                  <a:pt x="3015" y="1080"/>
                  <a:pt x="2999" y="1070"/>
                  <a:pt x="2991" y="1057"/>
                </a:cubicBezTo>
                <a:cubicBezTo>
                  <a:pt x="2980" y="1045"/>
                  <a:pt x="2976" y="1033"/>
                  <a:pt x="2975" y="1015"/>
                </a:cubicBezTo>
                <a:cubicBezTo>
                  <a:pt x="2975" y="992"/>
                  <a:pt x="2982" y="973"/>
                  <a:pt x="2992" y="955"/>
                </a:cubicBezTo>
                <a:cubicBezTo>
                  <a:pt x="3010" y="931"/>
                  <a:pt x="3038" y="911"/>
                  <a:pt x="3072" y="899"/>
                </a:cubicBezTo>
                <a:cubicBezTo>
                  <a:pt x="3103" y="887"/>
                  <a:pt x="3137" y="879"/>
                  <a:pt x="3162" y="879"/>
                </a:cubicBezTo>
                <a:cubicBezTo>
                  <a:pt x="3234" y="879"/>
                  <a:pt x="3280" y="904"/>
                  <a:pt x="3315" y="929"/>
                </a:cubicBezTo>
                <a:cubicBezTo>
                  <a:pt x="3332" y="941"/>
                  <a:pt x="3347" y="954"/>
                  <a:pt x="3361" y="964"/>
                </a:cubicBezTo>
                <a:cubicBezTo>
                  <a:pt x="3368" y="969"/>
                  <a:pt x="3375" y="975"/>
                  <a:pt x="3382" y="978"/>
                </a:cubicBezTo>
                <a:cubicBezTo>
                  <a:pt x="3389" y="982"/>
                  <a:pt x="3398" y="985"/>
                  <a:pt x="3406" y="985"/>
                </a:cubicBezTo>
                <a:cubicBezTo>
                  <a:pt x="3412" y="985"/>
                  <a:pt x="3419" y="983"/>
                  <a:pt x="3424" y="982"/>
                </a:cubicBezTo>
                <a:cubicBezTo>
                  <a:pt x="3429" y="980"/>
                  <a:pt x="3435" y="976"/>
                  <a:pt x="3440" y="971"/>
                </a:cubicBezTo>
                <a:cubicBezTo>
                  <a:pt x="3445" y="968"/>
                  <a:pt x="3449" y="962"/>
                  <a:pt x="3452" y="955"/>
                </a:cubicBezTo>
                <a:cubicBezTo>
                  <a:pt x="3454" y="950"/>
                  <a:pt x="3456" y="943"/>
                  <a:pt x="3456" y="938"/>
                </a:cubicBezTo>
                <a:cubicBezTo>
                  <a:pt x="3456" y="927"/>
                  <a:pt x="3452" y="916"/>
                  <a:pt x="3447" y="906"/>
                </a:cubicBezTo>
                <a:cubicBezTo>
                  <a:pt x="3438" y="888"/>
                  <a:pt x="3422" y="872"/>
                  <a:pt x="3403" y="855"/>
                </a:cubicBezTo>
                <a:cubicBezTo>
                  <a:pt x="3375" y="830"/>
                  <a:pt x="3337" y="805"/>
                  <a:pt x="3297" y="788"/>
                </a:cubicBezTo>
                <a:cubicBezTo>
                  <a:pt x="3256" y="770"/>
                  <a:pt x="3214" y="758"/>
                  <a:pt x="3174" y="758"/>
                </a:cubicBezTo>
                <a:cubicBezTo>
                  <a:pt x="3079" y="758"/>
                  <a:pt x="3001" y="779"/>
                  <a:pt x="2943" y="820"/>
                </a:cubicBezTo>
                <a:cubicBezTo>
                  <a:pt x="2913" y="841"/>
                  <a:pt x="2887" y="864"/>
                  <a:pt x="2869" y="894"/>
                </a:cubicBezTo>
                <a:cubicBezTo>
                  <a:pt x="2850" y="925"/>
                  <a:pt x="2839" y="964"/>
                  <a:pt x="2839" y="1013"/>
                </a:cubicBezTo>
                <a:cubicBezTo>
                  <a:pt x="2839" y="1015"/>
                  <a:pt x="2839" y="1019"/>
                  <a:pt x="2839" y="1020"/>
                </a:cubicBezTo>
                <a:cubicBezTo>
                  <a:pt x="2839" y="1070"/>
                  <a:pt x="2855" y="1109"/>
                  <a:pt x="2880" y="1140"/>
                </a:cubicBezTo>
                <a:cubicBezTo>
                  <a:pt x="2917" y="1188"/>
                  <a:pt x="2973" y="1215"/>
                  <a:pt x="3028" y="1235"/>
                </a:cubicBezTo>
                <a:cubicBezTo>
                  <a:pt x="3082" y="1254"/>
                  <a:pt x="3137" y="1266"/>
                  <a:pt x="3170" y="1279"/>
                </a:cubicBezTo>
                <a:cubicBezTo>
                  <a:pt x="3218" y="1294"/>
                  <a:pt x="3271" y="1312"/>
                  <a:pt x="3308" y="1335"/>
                </a:cubicBezTo>
                <a:cubicBezTo>
                  <a:pt x="3327" y="1347"/>
                  <a:pt x="3341" y="1360"/>
                  <a:pt x="3352" y="1374"/>
                </a:cubicBezTo>
                <a:cubicBezTo>
                  <a:pt x="3362" y="1388"/>
                  <a:pt x="3368" y="1404"/>
                  <a:pt x="3368" y="1421"/>
                </a:cubicBezTo>
                <a:lnTo>
                  <a:pt x="3368" y="1423"/>
                </a:lnTo>
                <a:cubicBezTo>
                  <a:pt x="3368" y="1449"/>
                  <a:pt x="3359" y="1471"/>
                  <a:pt x="3347" y="1490"/>
                </a:cubicBezTo>
                <a:cubicBezTo>
                  <a:pt x="3327" y="1516"/>
                  <a:pt x="3294" y="1538"/>
                  <a:pt x="3258" y="1550"/>
                </a:cubicBezTo>
                <a:cubicBezTo>
                  <a:pt x="3223" y="1562"/>
                  <a:pt x="3188" y="1568"/>
                  <a:pt x="3163" y="1568"/>
                </a:cubicBezTo>
                <a:cubicBezTo>
                  <a:pt x="3080" y="1568"/>
                  <a:pt x="3026" y="1548"/>
                  <a:pt x="2985" y="1527"/>
                </a:cubicBezTo>
                <a:cubicBezTo>
                  <a:pt x="2966" y="1516"/>
                  <a:pt x="2948" y="1508"/>
                  <a:pt x="2934" y="1499"/>
                </a:cubicBezTo>
                <a:cubicBezTo>
                  <a:pt x="2927" y="1495"/>
                  <a:pt x="2920" y="1492"/>
                  <a:pt x="2913" y="1488"/>
                </a:cubicBezTo>
                <a:cubicBezTo>
                  <a:pt x="2906" y="1485"/>
                  <a:pt x="2899" y="1483"/>
                  <a:pt x="2890" y="1483"/>
                </a:cubicBezTo>
                <a:cubicBezTo>
                  <a:pt x="2885" y="1483"/>
                  <a:pt x="2880" y="1483"/>
                  <a:pt x="2874" y="1486"/>
                </a:cubicBezTo>
                <a:cubicBezTo>
                  <a:pt x="2869" y="1488"/>
                  <a:pt x="2864" y="1492"/>
                  <a:pt x="2860" y="1495"/>
                </a:cubicBezTo>
                <a:cubicBezTo>
                  <a:pt x="2855" y="1501"/>
                  <a:pt x="2850" y="1506"/>
                  <a:pt x="2846" y="1513"/>
                </a:cubicBezTo>
                <a:cubicBezTo>
                  <a:pt x="2843" y="1520"/>
                  <a:pt x="2841" y="1527"/>
                  <a:pt x="2841" y="1534"/>
                </a:cubicBezTo>
                <a:cubicBezTo>
                  <a:pt x="2841" y="1546"/>
                  <a:pt x="2846" y="1559"/>
                  <a:pt x="2851" y="1568"/>
                </a:cubicBezTo>
                <a:cubicBezTo>
                  <a:pt x="2862" y="1582"/>
                  <a:pt x="2878" y="1596"/>
                  <a:pt x="2895" y="1610"/>
                </a:cubicBezTo>
                <a:cubicBezTo>
                  <a:pt x="2915" y="1622"/>
                  <a:pt x="2938" y="1636"/>
                  <a:pt x="2966" y="1649"/>
                </a:cubicBezTo>
                <a:cubicBezTo>
                  <a:pt x="3026" y="1677"/>
                  <a:pt x="3103" y="1691"/>
                  <a:pt x="3162" y="1693"/>
                </a:cubicBezTo>
                <a:lnTo>
                  <a:pt x="3162" y="1693"/>
                </a:lnTo>
                <a:cubicBezTo>
                  <a:pt x="3253" y="1693"/>
                  <a:pt x="3331" y="1671"/>
                  <a:pt x="3398" y="1622"/>
                </a:cubicBezTo>
                <a:lnTo>
                  <a:pt x="3398" y="1622"/>
                </a:lnTo>
                <a:lnTo>
                  <a:pt x="3398" y="1622"/>
                </a:lnTo>
                <a:cubicBezTo>
                  <a:pt x="3463" y="1573"/>
                  <a:pt x="3503" y="1501"/>
                  <a:pt x="3503" y="1419"/>
                </a:cubicBezTo>
                <a:cubicBezTo>
                  <a:pt x="3503" y="1375"/>
                  <a:pt x="3493" y="1337"/>
                  <a:pt x="3475" y="1305"/>
                </a:cubicBezTo>
                <a:cubicBezTo>
                  <a:pt x="3445" y="1261"/>
                  <a:pt x="3399" y="1232"/>
                  <a:pt x="3348" y="1207"/>
                </a:cubicBezTo>
                <a:close/>
                <a:moveTo>
                  <a:pt x="7513" y="377"/>
                </a:moveTo>
                <a:cubicBezTo>
                  <a:pt x="7496" y="377"/>
                  <a:pt x="7480" y="384"/>
                  <a:pt x="7469" y="397"/>
                </a:cubicBezTo>
                <a:cubicBezTo>
                  <a:pt x="7457" y="407"/>
                  <a:pt x="7450" y="425"/>
                  <a:pt x="7450" y="441"/>
                </a:cubicBezTo>
                <a:lnTo>
                  <a:pt x="7450" y="1634"/>
                </a:lnTo>
                <a:cubicBezTo>
                  <a:pt x="7450" y="1652"/>
                  <a:pt x="7457" y="1668"/>
                  <a:pt x="7469" y="1679"/>
                </a:cubicBezTo>
                <a:cubicBezTo>
                  <a:pt x="7481" y="1689"/>
                  <a:pt x="7497" y="1698"/>
                  <a:pt x="7513" y="1698"/>
                </a:cubicBezTo>
                <a:cubicBezTo>
                  <a:pt x="7550" y="1698"/>
                  <a:pt x="7578" y="1670"/>
                  <a:pt x="7578" y="1634"/>
                </a:cubicBezTo>
                <a:lnTo>
                  <a:pt x="7578" y="441"/>
                </a:lnTo>
                <a:cubicBezTo>
                  <a:pt x="7578" y="405"/>
                  <a:pt x="7548" y="377"/>
                  <a:pt x="7513" y="377"/>
                </a:cubicBezTo>
                <a:close/>
                <a:moveTo>
                  <a:pt x="10445" y="1200"/>
                </a:moveTo>
                <a:lnTo>
                  <a:pt x="10445" y="1207"/>
                </a:lnTo>
                <a:cubicBezTo>
                  <a:pt x="10445" y="1225"/>
                  <a:pt x="10438" y="1241"/>
                  <a:pt x="10426" y="1250"/>
                </a:cubicBezTo>
                <a:cubicBezTo>
                  <a:pt x="10414" y="1261"/>
                  <a:pt x="10398" y="1266"/>
                  <a:pt x="10382" y="1266"/>
                </a:cubicBezTo>
                <a:lnTo>
                  <a:pt x="9667" y="1266"/>
                </a:lnTo>
                <a:cubicBezTo>
                  <a:pt x="9684" y="1441"/>
                  <a:pt x="9823" y="1569"/>
                  <a:pt x="9991" y="1571"/>
                </a:cubicBezTo>
                <a:lnTo>
                  <a:pt x="10033" y="1571"/>
                </a:lnTo>
                <a:cubicBezTo>
                  <a:pt x="10088" y="1571"/>
                  <a:pt x="10142" y="1552"/>
                  <a:pt x="10188" y="1520"/>
                </a:cubicBezTo>
                <a:cubicBezTo>
                  <a:pt x="10236" y="1488"/>
                  <a:pt x="10276" y="1446"/>
                  <a:pt x="10305" y="1397"/>
                </a:cubicBezTo>
                <a:cubicBezTo>
                  <a:pt x="10310" y="1386"/>
                  <a:pt x="10319" y="1380"/>
                  <a:pt x="10327" y="1374"/>
                </a:cubicBezTo>
                <a:cubicBezTo>
                  <a:pt x="10336" y="1369"/>
                  <a:pt x="10347" y="1367"/>
                  <a:pt x="10357" y="1367"/>
                </a:cubicBezTo>
                <a:cubicBezTo>
                  <a:pt x="10368" y="1367"/>
                  <a:pt x="10380" y="1370"/>
                  <a:pt x="10389" y="1375"/>
                </a:cubicBezTo>
                <a:lnTo>
                  <a:pt x="10389" y="1375"/>
                </a:lnTo>
                <a:lnTo>
                  <a:pt x="10389" y="1375"/>
                </a:lnTo>
                <a:cubicBezTo>
                  <a:pt x="10407" y="1388"/>
                  <a:pt x="10419" y="1409"/>
                  <a:pt x="10419" y="1430"/>
                </a:cubicBezTo>
                <a:cubicBezTo>
                  <a:pt x="10419" y="1441"/>
                  <a:pt x="10416" y="1453"/>
                  <a:pt x="10410" y="1464"/>
                </a:cubicBezTo>
                <a:lnTo>
                  <a:pt x="10410" y="1464"/>
                </a:lnTo>
                <a:lnTo>
                  <a:pt x="10410" y="1464"/>
                </a:lnTo>
                <a:cubicBezTo>
                  <a:pt x="10370" y="1527"/>
                  <a:pt x="10315" y="1585"/>
                  <a:pt x="10252" y="1627"/>
                </a:cubicBezTo>
                <a:cubicBezTo>
                  <a:pt x="10186" y="1670"/>
                  <a:pt x="10112" y="1696"/>
                  <a:pt x="10031" y="1696"/>
                </a:cubicBezTo>
                <a:lnTo>
                  <a:pt x="9989" y="1696"/>
                </a:lnTo>
                <a:cubicBezTo>
                  <a:pt x="9864" y="1696"/>
                  <a:pt x="9749" y="1642"/>
                  <a:pt x="9668" y="1557"/>
                </a:cubicBezTo>
                <a:cubicBezTo>
                  <a:pt x="9587" y="1472"/>
                  <a:pt x="9536" y="1356"/>
                  <a:pt x="9536" y="1230"/>
                </a:cubicBezTo>
                <a:cubicBezTo>
                  <a:pt x="9536" y="1100"/>
                  <a:pt x="9587" y="983"/>
                  <a:pt x="9668" y="897"/>
                </a:cubicBezTo>
                <a:cubicBezTo>
                  <a:pt x="9751" y="813"/>
                  <a:pt x="9864" y="760"/>
                  <a:pt x="9991" y="760"/>
                </a:cubicBezTo>
                <a:cubicBezTo>
                  <a:pt x="10112" y="760"/>
                  <a:pt x="10220" y="807"/>
                  <a:pt x="10301" y="887"/>
                </a:cubicBezTo>
                <a:cubicBezTo>
                  <a:pt x="10382" y="966"/>
                  <a:pt x="10435" y="1075"/>
                  <a:pt x="10445" y="1200"/>
                </a:cubicBezTo>
                <a:close/>
                <a:moveTo>
                  <a:pt x="10305" y="1139"/>
                </a:moveTo>
                <a:cubicBezTo>
                  <a:pt x="10268" y="992"/>
                  <a:pt x="10139" y="887"/>
                  <a:pt x="9993" y="887"/>
                </a:cubicBezTo>
                <a:cubicBezTo>
                  <a:pt x="9841" y="887"/>
                  <a:pt x="9714" y="989"/>
                  <a:pt x="9675" y="1139"/>
                </a:cubicBezTo>
                <a:lnTo>
                  <a:pt x="10305" y="1139"/>
                </a:lnTo>
                <a:close/>
                <a:moveTo>
                  <a:pt x="4027" y="763"/>
                </a:moveTo>
                <a:cubicBezTo>
                  <a:pt x="3926" y="763"/>
                  <a:pt x="3836" y="802"/>
                  <a:pt x="3768" y="864"/>
                </a:cubicBezTo>
                <a:lnTo>
                  <a:pt x="3768" y="827"/>
                </a:lnTo>
                <a:cubicBezTo>
                  <a:pt x="3768" y="809"/>
                  <a:pt x="3761" y="793"/>
                  <a:pt x="3750" y="783"/>
                </a:cubicBezTo>
                <a:cubicBezTo>
                  <a:pt x="3740" y="770"/>
                  <a:pt x="3724" y="763"/>
                  <a:pt x="3706" y="763"/>
                </a:cubicBezTo>
                <a:cubicBezTo>
                  <a:pt x="3688" y="763"/>
                  <a:pt x="3670" y="770"/>
                  <a:pt x="3660" y="783"/>
                </a:cubicBezTo>
                <a:cubicBezTo>
                  <a:pt x="3649" y="795"/>
                  <a:pt x="3643" y="811"/>
                  <a:pt x="3643" y="827"/>
                </a:cubicBezTo>
                <a:lnTo>
                  <a:pt x="3643" y="1652"/>
                </a:lnTo>
                <a:lnTo>
                  <a:pt x="3644" y="1654"/>
                </a:lnTo>
                <a:lnTo>
                  <a:pt x="3644" y="1654"/>
                </a:lnTo>
                <a:cubicBezTo>
                  <a:pt x="3644" y="1657"/>
                  <a:pt x="3646" y="1659"/>
                  <a:pt x="3648" y="1663"/>
                </a:cubicBezTo>
                <a:cubicBezTo>
                  <a:pt x="3657" y="1679"/>
                  <a:pt x="3671" y="1689"/>
                  <a:pt x="3688" y="1694"/>
                </a:cubicBezTo>
                <a:lnTo>
                  <a:pt x="3690" y="1694"/>
                </a:lnTo>
                <a:lnTo>
                  <a:pt x="3704" y="1694"/>
                </a:lnTo>
                <a:cubicBezTo>
                  <a:pt x="3713" y="1694"/>
                  <a:pt x="3722" y="1693"/>
                  <a:pt x="3731" y="1689"/>
                </a:cubicBezTo>
                <a:cubicBezTo>
                  <a:pt x="3738" y="1686"/>
                  <a:pt x="3745" y="1680"/>
                  <a:pt x="3750" y="1673"/>
                </a:cubicBezTo>
                <a:lnTo>
                  <a:pt x="3750" y="1673"/>
                </a:lnTo>
                <a:cubicBezTo>
                  <a:pt x="3750" y="1673"/>
                  <a:pt x="3750" y="1671"/>
                  <a:pt x="3752" y="1671"/>
                </a:cubicBezTo>
                <a:lnTo>
                  <a:pt x="3752" y="1671"/>
                </a:lnTo>
                <a:cubicBezTo>
                  <a:pt x="3755" y="1668"/>
                  <a:pt x="3759" y="1663"/>
                  <a:pt x="3761" y="1659"/>
                </a:cubicBezTo>
                <a:cubicBezTo>
                  <a:pt x="3762" y="1654"/>
                  <a:pt x="3764" y="1650"/>
                  <a:pt x="3764" y="1645"/>
                </a:cubicBezTo>
                <a:lnTo>
                  <a:pt x="3764" y="1643"/>
                </a:lnTo>
                <a:lnTo>
                  <a:pt x="3764" y="1147"/>
                </a:lnTo>
                <a:cubicBezTo>
                  <a:pt x="3766" y="1077"/>
                  <a:pt x="3796" y="1012"/>
                  <a:pt x="3842" y="966"/>
                </a:cubicBezTo>
                <a:cubicBezTo>
                  <a:pt x="3888" y="920"/>
                  <a:pt x="3953" y="890"/>
                  <a:pt x="4023" y="890"/>
                </a:cubicBezTo>
                <a:cubicBezTo>
                  <a:pt x="4095" y="890"/>
                  <a:pt x="4159" y="918"/>
                  <a:pt x="4205" y="966"/>
                </a:cubicBezTo>
                <a:cubicBezTo>
                  <a:pt x="4251" y="1012"/>
                  <a:pt x="4279" y="1077"/>
                  <a:pt x="4279" y="1147"/>
                </a:cubicBezTo>
                <a:lnTo>
                  <a:pt x="4279" y="1634"/>
                </a:lnTo>
                <a:cubicBezTo>
                  <a:pt x="4279" y="1652"/>
                  <a:pt x="4286" y="1668"/>
                  <a:pt x="4298" y="1680"/>
                </a:cubicBezTo>
                <a:cubicBezTo>
                  <a:pt x="4310" y="1691"/>
                  <a:pt x="4326" y="1698"/>
                  <a:pt x="4342" y="1698"/>
                </a:cubicBezTo>
                <a:cubicBezTo>
                  <a:pt x="4360" y="1698"/>
                  <a:pt x="4376" y="1691"/>
                  <a:pt x="4386" y="1680"/>
                </a:cubicBezTo>
                <a:cubicBezTo>
                  <a:pt x="4399" y="1670"/>
                  <a:pt x="4406" y="1652"/>
                  <a:pt x="4406" y="1634"/>
                </a:cubicBezTo>
                <a:lnTo>
                  <a:pt x="4406" y="1147"/>
                </a:lnTo>
                <a:cubicBezTo>
                  <a:pt x="4413" y="936"/>
                  <a:pt x="4240" y="763"/>
                  <a:pt x="4027" y="763"/>
                </a:cubicBezTo>
                <a:close/>
                <a:moveTo>
                  <a:pt x="5294" y="901"/>
                </a:moveTo>
                <a:cubicBezTo>
                  <a:pt x="5375" y="985"/>
                  <a:pt x="5421" y="1103"/>
                  <a:pt x="5423" y="1230"/>
                </a:cubicBezTo>
                <a:cubicBezTo>
                  <a:pt x="5423" y="1356"/>
                  <a:pt x="5375" y="1472"/>
                  <a:pt x="5294" y="1559"/>
                </a:cubicBezTo>
                <a:cubicBezTo>
                  <a:pt x="5214" y="1643"/>
                  <a:pt x="5101" y="1698"/>
                  <a:pt x="4978" y="1698"/>
                </a:cubicBezTo>
                <a:cubicBezTo>
                  <a:pt x="4854" y="1698"/>
                  <a:pt x="4744" y="1644"/>
                  <a:pt x="4663" y="1559"/>
                </a:cubicBezTo>
                <a:cubicBezTo>
                  <a:pt x="4582" y="1475"/>
                  <a:pt x="4533" y="1356"/>
                  <a:pt x="4533" y="1230"/>
                </a:cubicBezTo>
                <a:cubicBezTo>
                  <a:pt x="4533" y="1103"/>
                  <a:pt x="4582" y="987"/>
                  <a:pt x="4663" y="901"/>
                </a:cubicBezTo>
                <a:cubicBezTo>
                  <a:pt x="4742" y="816"/>
                  <a:pt x="4855" y="761"/>
                  <a:pt x="4978" y="761"/>
                </a:cubicBezTo>
                <a:cubicBezTo>
                  <a:pt x="5103" y="761"/>
                  <a:pt x="5214" y="816"/>
                  <a:pt x="5294" y="901"/>
                </a:cubicBezTo>
                <a:close/>
                <a:moveTo>
                  <a:pt x="5296" y="1230"/>
                </a:moveTo>
                <a:cubicBezTo>
                  <a:pt x="5296" y="1135"/>
                  <a:pt x="5258" y="1049"/>
                  <a:pt x="5200" y="987"/>
                </a:cubicBezTo>
                <a:cubicBezTo>
                  <a:pt x="5141" y="925"/>
                  <a:pt x="5063" y="887"/>
                  <a:pt x="4978" y="887"/>
                </a:cubicBezTo>
                <a:cubicBezTo>
                  <a:pt x="4892" y="887"/>
                  <a:pt x="4813" y="925"/>
                  <a:pt x="4755" y="987"/>
                </a:cubicBezTo>
                <a:cubicBezTo>
                  <a:pt x="4696" y="1049"/>
                  <a:pt x="4659" y="1135"/>
                  <a:pt x="4659" y="1230"/>
                </a:cubicBezTo>
                <a:cubicBezTo>
                  <a:pt x="4659" y="1324"/>
                  <a:pt x="4696" y="1410"/>
                  <a:pt x="4755" y="1471"/>
                </a:cubicBezTo>
                <a:cubicBezTo>
                  <a:pt x="4813" y="1533"/>
                  <a:pt x="4892" y="1569"/>
                  <a:pt x="4978" y="1569"/>
                </a:cubicBezTo>
                <a:cubicBezTo>
                  <a:pt x="5065" y="1569"/>
                  <a:pt x="5144" y="1532"/>
                  <a:pt x="5200" y="1471"/>
                </a:cubicBezTo>
                <a:cubicBezTo>
                  <a:pt x="5259" y="1409"/>
                  <a:pt x="5296" y="1324"/>
                  <a:pt x="5296" y="1230"/>
                </a:cubicBezTo>
                <a:close/>
                <a:moveTo>
                  <a:pt x="6671" y="768"/>
                </a:moveTo>
                <a:lnTo>
                  <a:pt x="6671" y="768"/>
                </a:lnTo>
                <a:cubicBezTo>
                  <a:pt x="6669" y="768"/>
                  <a:pt x="6669" y="768"/>
                  <a:pt x="6671" y="768"/>
                </a:cubicBezTo>
                <a:cubicBezTo>
                  <a:pt x="6662" y="765"/>
                  <a:pt x="6655" y="763"/>
                  <a:pt x="6648" y="763"/>
                </a:cubicBezTo>
                <a:cubicBezTo>
                  <a:pt x="6636" y="763"/>
                  <a:pt x="6624" y="767"/>
                  <a:pt x="6613" y="774"/>
                </a:cubicBezTo>
                <a:cubicBezTo>
                  <a:pt x="6603" y="781"/>
                  <a:pt x="6593" y="790"/>
                  <a:pt x="6588" y="802"/>
                </a:cubicBezTo>
                <a:lnTo>
                  <a:pt x="6588" y="802"/>
                </a:lnTo>
                <a:lnTo>
                  <a:pt x="6345" y="1467"/>
                </a:lnTo>
                <a:lnTo>
                  <a:pt x="6158" y="1022"/>
                </a:lnTo>
                <a:lnTo>
                  <a:pt x="6158" y="1022"/>
                </a:lnTo>
                <a:cubicBezTo>
                  <a:pt x="6153" y="1010"/>
                  <a:pt x="6144" y="999"/>
                  <a:pt x="6133" y="994"/>
                </a:cubicBezTo>
                <a:cubicBezTo>
                  <a:pt x="6123" y="987"/>
                  <a:pt x="6110" y="983"/>
                  <a:pt x="6096" y="983"/>
                </a:cubicBezTo>
                <a:cubicBezTo>
                  <a:pt x="6084" y="983"/>
                  <a:pt x="6072" y="987"/>
                  <a:pt x="6061" y="994"/>
                </a:cubicBezTo>
                <a:cubicBezTo>
                  <a:pt x="6051" y="1001"/>
                  <a:pt x="6042" y="1010"/>
                  <a:pt x="6036" y="1022"/>
                </a:cubicBezTo>
                <a:lnTo>
                  <a:pt x="6036" y="1022"/>
                </a:lnTo>
                <a:lnTo>
                  <a:pt x="5848" y="1467"/>
                </a:lnTo>
                <a:lnTo>
                  <a:pt x="5603" y="802"/>
                </a:lnTo>
                <a:lnTo>
                  <a:pt x="5603" y="802"/>
                </a:lnTo>
                <a:cubicBezTo>
                  <a:pt x="5599" y="790"/>
                  <a:pt x="5591" y="779"/>
                  <a:pt x="5580" y="772"/>
                </a:cubicBezTo>
                <a:cubicBezTo>
                  <a:pt x="5569" y="765"/>
                  <a:pt x="5557" y="761"/>
                  <a:pt x="5545" y="761"/>
                </a:cubicBezTo>
                <a:cubicBezTo>
                  <a:pt x="5536" y="761"/>
                  <a:pt x="5529" y="763"/>
                  <a:pt x="5520" y="767"/>
                </a:cubicBezTo>
                <a:lnTo>
                  <a:pt x="5520" y="767"/>
                </a:lnTo>
                <a:lnTo>
                  <a:pt x="5520" y="767"/>
                </a:lnTo>
                <a:cubicBezTo>
                  <a:pt x="5497" y="777"/>
                  <a:pt x="5483" y="800"/>
                  <a:pt x="5483" y="825"/>
                </a:cubicBezTo>
                <a:cubicBezTo>
                  <a:pt x="5483" y="832"/>
                  <a:pt x="5485" y="841"/>
                  <a:pt x="5488" y="848"/>
                </a:cubicBezTo>
                <a:lnTo>
                  <a:pt x="5488" y="848"/>
                </a:lnTo>
                <a:lnTo>
                  <a:pt x="5790" y="1654"/>
                </a:lnTo>
                <a:lnTo>
                  <a:pt x="5790" y="1654"/>
                </a:lnTo>
                <a:cubicBezTo>
                  <a:pt x="5791" y="1659"/>
                  <a:pt x="5795" y="1666"/>
                  <a:pt x="5800" y="1671"/>
                </a:cubicBezTo>
                <a:cubicBezTo>
                  <a:pt x="5804" y="1675"/>
                  <a:pt x="5809" y="1679"/>
                  <a:pt x="5814" y="1682"/>
                </a:cubicBezTo>
                <a:cubicBezTo>
                  <a:pt x="5816" y="1684"/>
                  <a:pt x="5816" y="1684"/>
                  <a:pt x="5820" y="1686"/>
                </a:cubicBezTo>
                <a:cubicBezTo>
                  <a:pt x="5821" y="1687"/>
                  <a:pt x="5825" y="1687"/>
                  <a:pt x="5829" y="1689"/>
                </a:cubicBezTo>
                <a:cubicBezTo>
                  <a:pt x="5834" y="1691"/>
                  <a:pt x="5841" y="1693"/>
                  <a:pt x="5850" y="1693"/>
                </a:cubicBezTo>
                <a:cubicBezTo>
                  <a:pt x="5862" y="1693"/>
                  <a:pt x="5873" y="1689"/>
                  <a:pt x="5883" y="1682"/>
                </a:cubicBezTo>
                <a:cubicBezTo>
                  <a:pt x="5892" y="1675"/>
                  <a:pt x="5901" y="1666"/>
                  <a:pt x="5906" y="1654"/>
                </a:cubicBezTo>
                <a:lnTo>
                  <a:pt x="5906" y="1654"/>
                </a:lnTo>
                <a:lnTo>
                  <a:pt x="6096" y="1200"/>
                </a:lnTo>
                <a:lnTo>
                  <a:pt x="6287" y="1652"/>
                </a:lnTo>
                <a:lnTo>
                  <a:pt x="6287" y="1652"/>
                </a:lnTo>
                <a:cubicBezTo>
                  <a:pt x="6290" y="1664"/>
                  <a:pt x="6299" y="1673"/>
                  <a:pt x="6308" y="1680"/>
                </a:cubicBezTo>
                <a:cubicBezTo>
                  <a:pt x="6317" y="1687"/>
                  <a:pt x="6327" y="1693"/>
                  <a:pt x="6340" y="1693"/>
                </a:cubicBezTo>
                <a:lnTo>
                  <a:pt x="6348" y="1693"/>
                </a:lnTo>
                <a:cubicBezTo>
                  <a:pt x="6355" y="1693"/>
                  <a:pt x="6364" y="1691"/>
                  <a:pt x="6370" y="1689"/>
                </a:cubicBezTo>
                <a:cubicBezTo>
                  <a:pt x="6377" y="1687"/>
                  <a:pt x="6382" y="1684"/>
                  <a:pt x="6385" y="1680"/>
                </a:cubicBezTo>
                <a:cubicBezTo>
                  <a:pt x="6396" y="1673"/>
                  <a:pt x="6403" y="1661"/>
                  <a:pt x="6408" y="1650"/>
                </a:cubicBezTo>
                <a:lnTo>
                  <a:pt x="6408" y="1650"/>
                </a:lnTo>
                <a:lnTo>
                  <a:pt x="6708" y="848"/>
                </a:lnTo>
                <a:cubicBezTo>
                  <a:pt x="6711" y="841"/>
                  <a:pt x="6713" y="832"/>
                  <a:pt x="6713" y="825"/>
                </a:cubicBezTo>
                <a:cubicBezTo>
                  <a:pt x="6708" y="802"/>
                  <a:pt x="6694" y="779"/>
                  <a:pt x="6671" y="7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Dark Blue 01 (No Graphics)">
  <p:cSld name="Quote - Violet_1_1">
    <p:bg>
      <p:bgPr>
        <a:solidFill>
          <a:schemeClr val="dk2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/>
          <p:nvPr>
            <p:ph idx="1" type="body"/>
          </p:nvPr>
        </p:nvSpPr>
        <p:spPr>
          <a:xfrm>
            <a:off x="365760" y="1214450"/>
            <a:ext cx="7484400" cy="27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</a:defRPr>
            </a:lvl1pPr>
            <a:lvl2pPr indent="-342900" lvl="1" marL="914400" rtl="0">
              <a:lnSpc>
                <a:spcPct val="74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rtl="0">
              <a:lnSpc>
                <a:spcPct val="74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0" name="Google Shape;190;p20"/>
          <p:cNvSpPr/>
          <p:nvPr/>
        </p:nvSpPr>
        <p:spPr>
          <a:xfrm>
            <a:off x="660652" y="4866916"/>
            <a:ext cx="170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lt1"/>
                </a:solidFill>
              </a:rPr>
              <a:t>2024</a:t>
            </a: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0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-use layout w/ 2-Line Title">
  <p:cSld name="Multi-use layout_2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"/>
          <p:cNvSpPr txBox="1"/>
          <p:nvPr>
            <p:ph type="title"/>
          </p:nvPr>
        </p:nvSpPr>
        <p:spPr>
          <a:xfrm>
            <a:off x="367900" y="274323"/>
            <a:ext cx="8344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365760" y="1122367"/>
            <a:ext cx="8344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/>
        </p:nvSpPr>
        <p:spPr>
          <a:xfrm>
            <a:off x="2883200" y="1953900"/>
            <a:ext cx="266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2024</a:t>
            </a: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0" y="343500"/>
            <a:ext cx="137100" cy="7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Dark Blue 02">
  <p:cSld name="Quote - Violet_1_1_2_1">
    <p:bg>
      <p:bgPr>
        <a:solidFill>
          <a:schemeClr val="dk2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/>
          <p:nvPr/>
        </p:nvSpPr>
        <p:spPr>
          <a:xfrm>
            <a:off x="660652" y="4866916"/>
            <a:ext cx="170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lt1"/>
                </a:solidFill>
              </a:rPr>
              <a:t>2024</a:t>
            </a: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1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21"/>
          <p:cNvPicPr preferRelativeResize="0"/>
          <p:nvPr/>
        </p:nvPicPr>
        <p:blipFill rotWithShape="1">
          <a:blip r:embed="rId2">
            <a:alphaModFix amt="27000"/>
          </a:blip>
          <a:srcRect b="0" l="21476" r="0" t="0"/>
          <a:stretch/>
        </p:blipFill>
        <p:spPr>
          <a:xfrm flipH="1">
            <a:off x="7048002" y="1780300"/>
            <a:ext cx="2095998" cy="290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/>
          <p:cNvPicPr preferRelativeResize="0"/>
          <p:nvPr/>
        </p:nvPicPr>
        <p:blipFill rotWithShape="1">
          <a:blip r:embed="rId3">
            <a:alphaModFix/>
          </a:blip>
          <a:srcRect b="0" l="20792" r="0" t="10992"/>
          <a:stretch/>
        </p:blipFill>
        <p:spPr>
          <a:xfrm>
            <a:off x="0" y="0"/>
            <a:ext cx="1320175" cy="1615227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1"/>
          <p:cNvSpPr txBox="1"/>
          <p:nvPr>
            <p:ph idx="1" type="body"/>
          </p:nvPr>
        </p:nvSpPr>
        <p:spPr>
          <a:xfrm>
            <a:off x="365760" y="1214450"/>
            <a:ext cx="7484400" cy="27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</a:defRPr>
            </a:lvl1pPr>
            <a:lvl2pPr indent="-342900" lvl="1" marL="914400" rtl="0">
              <a:lnSpc>
                <a:spcPct val="74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rtl="0">
              <a:lnSpc>
                <a:spcPct val="74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Dark Blue 03">
  <p:cSld name="Quote - Violet_1_1_2_1_1">
    <p:bg>
      <p:bgPr>
        <a:solidFill>
          <a:schemeClr val="dk2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22"/>
          <p:cNvGrpSpPr/>
          <p:nvPr/>
        </p:nvGrpSpPr>
        <p:grpSpPr>
          <a:xfrm>
            <a:off x="-10" y="3770439"/>
            <a:ext cx="9143997" cy="1371564"/>
            <a:chOff x="-10" y="3735321"/>
            <a:chExt cx="9139427" cy="1408177"/>
          </a:xfrm>
        </p:grpSpPr>
        <p:pic>
          <p:nvPicPr>
            <p:cNvPr id="200" name="Google Shape;200;p22"/>
            <p:cNvPicPr preferRelativeResize="0"/>
            <p:nvPr/>
          </p:nvPicPr>
          <p:blipFill>
            <a:blip r:embed="rId2">
              <a:alphaModFix amt="72000"/>
            </a:blip>
            <a:stretch>
              <a:fillRect/>
            </a:stretch>
          </p:blipFill>
          <p:spPr>
            <a:xfrm>
              <a:off x="-10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22"/>
            <p:cNvPicPr preferRelativeResize="0"/>
            <p:nvPr/>
          </p:nvPicPr>
          <p:blipFill rotWithShape="1">
            <a:blip r:embed="rId3">
              <a:alphaModFix amt="72000"/>
            </a:blip>
            <a:srcRect b="139" l="0" r="0" t="139"/>
            <a:stretch/>
          </p:blipFill>
          <p:spPr>
            <a:xfrm>
              <a:off x="3049515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22"/>
            <p:cNvPicPr preferRelativeResize="0"/>
            <p:nvPr/>
          </p:nvPicPr>
          <p:blipFill rotWithShape="1">
            <a:blip r:embed="rId4">
              <a:alphaModFix amt="72000"/>
            </a:blip>
            <a:srcRect b="139" l="0" r="0" t="139"/>
            <a:stretch/>
          </p:blipFill>
          <p:spPr>
            <a:xfrm>
              <a:off x="6094465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3" name="Google Shape;203;p22"/>
          <p:cNvSpPr/>
          <p:nvPr/>
        </p:nvSpPr>
        <p:spPr>
          <a:xfrm>
            <a:off x="660652" y="4866916"/>
            <a:ext cx="170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lt1"/>
                </a:solidFill>
              </a:rPr>
              <a:t>2024</a:t>
            </a: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2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2"/>
          <p:cNvSpPr txBox="1"/>
          <p:nvPr>
            <p:ph idx="1" type="body"/>
          </p:nvPr>
        </p:nvSpPr>
        <p:spPr>
          <a:xfrm>
            <a:off x="365760" y="1214450"/>
            <a:ext cx="7484400" cy="27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</a:defRPr>
            </a:lvl1pPr>
            <a:lvl2pPr indent="-342900" lvl="1" marL="914400" rtl="0">
              <a:lnSpc>
                <a:spcPct val="74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rtl="0">
              <a:lnSpc>
                <a:spcPct val="74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Dark Blue 04">
  <p:cSld name="Quote - Violet_1_1_2_1_1_1">
    <p:bg>
      <p:bgPr>
        <a:solidFill>
          <a:schemeClr val="dk2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/>
          <p:nvPr/>
        </p:nvSpPr>
        <p:spPr>
          <a:xfrm>
            <a:off x="660652" y="4866916"/>
            <a:ext cx="170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lt1"/>
                </a:solidFill>
              </a:rPr>
              <a:t>2024</a:t>
            </a: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3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9" name="Google Shape;209;p23"/>
          <p:cNvGrpSpPr/>
          <p:nvPr/>
        </p:nvGrpSpPr>
        <p:grpSpPr>
          <a:xfrm>
            <a:off x="4" y="1803975"/>
            <a:ext cx="9143996" cy="3339526"/>
            <a:chOff x="4" y="1803975"/>
            <a:chExt cx="9143996" cy="3339526"/>
          </a:xfrm>
        </p:grpSpPr>
        <p:pic>
          <p:nvPicPr>
            <p:cNvPr id="210" name="Google Shape;210;p23"/>
            <p:cNvPicPr preferRelativeResize="0"/>
            <p:nvPr/>
          </p:nvPicPr>
          <p:blipFill rotWithShape="1">
            <a:blip r:embed="rId2">
              <a:alphaModFix amt="57000"/>
            </a:blip>
            <a:srcRect b="34253" l="32605" r="0" t="0"/>
            <a:stretch/>
          </p:blipFill>
          <p:spPr>
            <a:xfrm flipH="1">
              <a:off x="5036874" y="1804050"/>
              <a:ext cx="4107126" cy="3339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23"/>
            <p:cNvPicPr preferRelativeResize="0"/>
            <p:nvPr/>
          </p:nvPicPr>
          <p:blipFill rotWithShape="1">
            <a:blip r:embed="rId3">
              <a:alphaModFix amt="57000"/>
            </a:blip>
            <a:srcRect b="34258" l="0" r="17498" t="0"/>
            <a:stretch/>
          </p:blipFill>
          <p:spPr>
            <a:xfrm flipH="1">
              <a:off x="4" y="1803975"/>
              <a:ext cx="5027748" cy="33394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2" name="Google Shape;212;p23"/>
          <p:cNvSpPr txBox="1"/>
          <p:nvPr>
            <p:ph idx="1" type="body"/>
          </p:nvPr>
        </p:nvSpPr>
        <p:spPr>
          <a:xfrm>
            <a:off x="365760" y="1214450"/>
            <a:ext cx="7484400" cy="27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</a:defRPr>
            </a:lvl1pPr>
            <a:lvl2pPr indent="-342900" lvl="1" marL="914400" rtl="0">
              <a:lnSpc>
                <a:spcPct val="74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rtl="0">
              <a:lnSpc>
                <a:spcPct val="74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Dark Blue 05">
  <p:cSld name="Quote - Violet_1_1_2_1_1_1_1">
    <p:bg>
      <p:bgPr>
        <a:solidFill>
          <a:schemeClr val="dk2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/>
          <p:nvPr/>
        </p:nvSpPr>
        <p:spPr>
          <a:xfrm>
            <a:off x="660652" y="4866916"/>
            <a:ext cx="170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lt1"/>
                </a:solidFill>
              </a:rPr>
              <a:t>2024</a:t>
            </a: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6" name="Google Shape;216;p24"/>
          <p:cNvGrpSpPr/>
          <p:nvPr/>
        </p:nvGrpSpPr>
        <p:grpSpPr>
          <a:xfrm rot="-5400000">
            <a:off x="5223451" y="1196298"/>
            <a:ext cx="5164226" cy="2747927"/>
            <a:chOff x="1155183" y="3814094"/>
            <a:chExt cx="3118306" cy="1659276"/>
          </a:xfrm>
        </p:grpSpPr>
        <p:pic>
          <p:nvPicPr>
            <p:cNvPr id="217" name="Google Shape;217;p24"/>
            <p:cNvPicPr preferRelativeResize="0"/>
            <p:nvPr/>
          </p:nvPicPr>
          <p:blipFill rotWithShape="1">
            <a:blip r:embed="rId2">
              <a:alphaModFix amt="58000"/>
            </a:blip>
            <a:srcRect b="10228" l="37919" r="0" t="24705"/>
            <a:stretch/>
          </p:blipFill>
          <p:spPr>
            <a:xfrm>
              <a:off x="1155183" y="3814094"/>
              <a:ext cx="1891297" cy="16521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24"/>
            <p:cNvPicPr preferRelativeResize="0"/>
            <p:nvPr/>
          </p:nvPicPr>
          <p:blipFill rotWithShape="1">
            <a:blip r:embed="rId3">
              <a:alphaModFix amt="58000"/>
            </a:blip>
            <a:srcRect b="9950" l="0" r="59873" t="25270"/>
            <a:stretch/>
          </p:blipFill>
          <p:spPr>
            <a:xfrm>
              <a:off x="3051053" y="3828390"/>
              <a:ext cx="1222436" cy="16449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9" name="Google Shape;219;p24"/>
          <p:cNvSpPr txBox="1"/>
          <p:nvPr>
            <p:ph idx="1" type="body"/>
          </p:nvPr>
        </p:nvSpPr>
        <p:spPr>
          <a:xfrm>
            <a:off x="365760" y="1214450"/>
            <a:ext cx="7484400" cy="27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</a:defRPr>
            </a:lvl1pPr>
            <a:lvl2pPr indent="-342900" lvl="1" marL="914400" rtl="0">
              <a:lnSpc>
                <a:spcPct val="74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rtl="0">
              <a:lnSpc>
                <a:spcPct val="74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Dark Blue">
  <p:cSld name="Quote - Violet_1_1_1">
    <p:bg>
      <p:bgPr>
        <a:solidFill>
          <a:schemeClr val="dk2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/>
          <p:nvPr>
            <p:ph idx="1" type="body"/>
          </p:nvPr>
        </p:nvSpPr>
        <p:spPr>
          <a:xfrm>
            <a:off x="365750" y="1331975"/>
            <a:ext cx="7484400" cy="25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1" sz="4200" cap="none">
                <a:solidFill>
                  <a:schemeClr val="lt1"/>
                </a:solidFill>
              </a:defRPr>
            </a:lvl1pPr>
            <a:lvl2pPr indent="-3429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" name="Google Shape;222;p25"/>
          <p:cNvSpPr/>
          <p:nvPr/>
        </p:nvSpPr>
        <p:spPr>
          <a:xfrm>
            <a:off x="660652" y="4866916"/>
            <a:ext cx="170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lt1"/>
                </a:solidFill>
              </a:rPr>
              <a:t>2024</a:t>
            </a: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5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5"/>
          <p:cNvSpPr txBox="1"/>
          <p:nvPr>
            <p:ph idx="12" type="sldNum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5" name="Google Shape;225;p25"/>
          <p:cNvGrpSpPr/>
          <p:nvPr/>
        </p:nvGrpSpPr>
        <p:grpSpPr>
          <a:xfrm>
            <a:off x="457209" y="474129"/>
            <a:ext cx="1177786" cy="857849"/>
            <a:chOff x="865451" y="2114550"/>
            <a:chExt cx="3399093" cy="2475755"/>
          </a:xfrm>
        </p:grpSpPr>
        <p:sp>
          <p:nvSpPr>
            <p:cNvPr id="226" name="Google Shape;226;p25"/>
            <p:cNvSpPr/>
            <p:nvPr/>
          </p:nvSpPr>
          <p:spPr>
            <a:xfrm>
              <a:off x="865451" y="2114550"/>
              <a:ext cx="1571381" cy="2475755"/>
            </a:xfrm>
            <a:custGeom>
              <a:rect b="b" l="l" r="r" t="t"/>
              <a:pathLst>
                <a:path extrusionOk="0" h="5757569" w="3654375">
                  <a:moveTo>
                    <a:pt x="3448790" y="0"/>
                  </a:moveTo>
                  <a:lnTo>
                    <a:pt x="3458290" y="1432474"/>
                  </a:lnTo>
                  <a:cubicBezTo>
                    <a:pt x="2772941" y="1684660"/>
                    <a:pt x="2415542" y="1991333"/>
                    <a:pt x="2248907" y="2449965"/>
                  </a:cubicBezTo>
                  <a:cubicBezTo>
                    <a:pt x="3226484" y="2526039"/>
                    <a:pt x="3654376" y="3276319"/>
                    <a:pt x="3654376" y="4068726"/>
                  </a:cubicBezTo>
                  <a:cubicBezTo>
                    <a:pt x="3654376" y="5007004"/>
                    <a:pt x="2925326" y="5757569"/>
                    <a:pt x="1987935" y="5757569"/>
                  </a:cubicBezTo>
                  <a:cubicBezTo>
                    <a:pt x="1050544" y="5757569"/>
                    <a:pt x="14541" y="5150119"/>
                    <a:pt x="196" y="3782402"/>
                  </a:cubicBezTo>
                  <a:cubicBezTo>
                    <a:pt x="-30015" y="843186"/>
                    <a:pt x="3448790" y="0"/>
                    <a:pt x="3448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25"/>
            <p:cNvSpPr/>
            <p:nvPr/>
          </p:nvSpPr>
          <p:spPr>
            <a:xfrm>
              <a:off x="2693163" y="2114550"/>
              <a:ext cx="1571381" cy="2475755"/>
            </a:xfrm>
            <a:custGeom>
              <a:rect b="b" l="l" r="r" t="t"/>
              <a:pathLst>
                <a:path extrusionOk="0" h="5757569" w="3654375">
                  <a:moveTo>
                    <a:pt x="3448790" y="0"/>
                  </a:moveTo>
                  <a:lnTo>
                    <a:pt x="3458290" y="1432474"/>
                  </a:lnTo>
                  <a:cubicBezTo>
                    <a:pt x="2772941" y="1684660"/>
                    <a:pt x="2415542" y="1991333"/>
                    <a:pt x="2248907" y="2449965"/>
                  </a:cubicBezTo>
                  <a:cubicBezTo>
                    <a:pt x="3226484" y="2526039"/>
                    <a:pt x="3654376" y="3276319"/>
                    <a:pt x="3654376" y="4068726"/>
                  </a:cubicBezTo>
                  <a:cubicBezTo>
                    <a:pt x="3654376" y="5007004"/>
                    <a:pt x="2925326" y="5757569"/>
                    <a:pt x="1987935" y="5757569"/>
                  </a:cubicBezTo>
                  <a:cubicBezTo>
                    <a:pt x="1050544" y="5757569"/>
                    <a:pt x="14541" y="5150119"/>
                    <a:pt x="196" y="3782402"/>
                  </a:cubicBezTo>
                  <a:cubicBezTo>
                    <a:pt x="-30015" y="843186"/>
                    <a:pt x="3448790" y="0"/>
                    <a:pt x="3448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8" name="Google Shape;228;p25"/>
          <p:cNvSpPr txBox="1"/>
          <p:nvPr>
            <p:ph idx="2" type="subTitle"/>
          </p:nvPr>
        </p:nvSpPr>
        <p:spPr>
          <a:xfrm>
            <a:off x="365755" y="4023360"/>
            <a:ext cx="42063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>
                <a:solidFill>
                  <a:srgbClr val="FFFFFF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White">
  <p:cSld name="Quote - Violet_1_1_1_3">
    <p:bg>
      <p:bgPr>
        <a:solidFill>
          <a:schemeClr val="lt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 txBox="1"/>
          <p:nvPr>
            <p:ph idx="1" type="body"/>
          </p:nvPr>
        </p:nvSpPr>
        <p:spPr>
          <a:xfrm>
            <a:off x="365750" y="1331975"/>
            <a:ext cx="7484400" cy="25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b="1" sz="4200" cap="none">
                <a:solidFill>
                  <a:schemeClr val="dk1"/>
                </a:solidFill>
              </a:defRPr>
            </a:lvl1pPr>
            <a:lvl2pPr indent="-3429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indent="-3429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3pPr>
            <a:lvl4pPr indent="-3429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4pPr>
            <a:lvl5pPr indent="-3429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6pPr>
            <a:lvl7pPr indent="-3429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7pPr>
            <a:lvl8pPr indent="-3429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8pPr>
            <a:lvl9pPr indent="-342900" lvl="8" marL="41148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31" name="Google Shape;231;p26"/>
          <p:cNvGrpSpPr/>
          <p:nvPr/>
        </p:nvGrpSpPr>
        <p:grpSpPr>
          <a:xfrm>
            <a:off x="457209" y="474129"/>
            <a:ext cx="1177786" cy="857849"/>
            <a:chOff x="865451" y="2114550"/>
            <a:chExt cx="3399093" cy="2475755"/>
          </a:xfrm>
        </p:grpSpPr>
        <p:sp>
          <p:nvSpPr>
            <p:cNvPr id="232" name="Google Shape;232;p26"/>
            <p:cNvSpPr/>
            <p:nvPr/>
          </p:nvSpPr>
          <p:spPr>
            <a:xfrm>
              <a:off x="865451" y="2114550"/>
              <a:ext cx="1571381" cy="2475755"/>
            </a:xfrm>
            <a:custGeom>
              <a:rect b="b" l="l" r="r" t="t"/>
              <a:pathLst>
                <a:path extrusionOk="0" h="5757569" w="3654375">
                  <a:moveTo>
                    <a:pt x="3448790" y="0"/>
                  </a:moveTo>
                  <a:lnTo>
                    <a:pt x="3458290" y="1432474"/>
                  </a:lnTo>
                  <a:cubicBezTo>
                    <a:pt x="2772941" y="1684660"/>
                    <a:pt x="2415542" y="1991333"/>
                    <a:pt x="2248907" y="2449965"/>
                  </a:cubicBezTo>
                  <a:cubicBezTo>
                    <a:pt x="3226484" y="2526039"/>
                    <a:pt x="3654376" y="3276319"/>
                    <a:pt x="3654376" y="4068726"/>
                  </a:cubicBezTo>
                  <a:cubicBezTo>
                    <a:pt x="3654376" y="5007004"/>
                    <a:pt x="2925326" y="5757569"/>
                    <a:pt x="1987935" y="5757569"/>
                  </a:cubicBezTo>
                  <a:cubicBezTo>
                    <a:pt x="1050544" y="5757569"/>
                    <a:pt x="14541" y="5150119"/>
                    <a:pt x="196" y="3782402"/>
                  </a:cubicBezTo>
                  <a:cubicBezTo>
                    <a:pt x="-30015" y="843186"/>
                    <a:pt x="3448790" y="0"/>
                    <a:pt x="3448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26"/>
            <p:cNvSpPr/>
            <p:nvPr/>
          </p:nvSpPr>
          <p:spPr>
            <a:xfrm>
              <a:off x="2693163" y="2114550"/>
              <a:ext cx="1571381" cy="2475755"/>
            </a:xfrm>
            <a:custGeom>
              <a:rect b="b" l="l" r="r" t="t"/>
              <a:pathLst>
                <a:path extrusionOk="0" h="5757569" w="3654375">
                  <a:moveTo>
                    <a:pt x="3448790" y="0"/>
                  </a:moveTo>
                  <a:lnTo>
                    <a:pt x="3458290" y="1432474"/>
                  </a:lnTo>
                  <a:cubicBezTo>
                    <a:pt x="2772941" y="1684660"/>
                    <a:pt x="2415542" y="1991333"/>
                    <a:pt x="2248907" y="2449965"/>
                  </a:cubicBezTo>
                  <a:cubicBezTo>
                    <a:pt x="3226484" y="2526039"/>
                    <a:pt x="3654376" y="3276319"/>
                    <a:pt x="3654376" y="4068726"/>
                  </a:cubicBezTo>
                  <a:cubicBezTo>
                    <a:pt x="3654376" y="5007004"/>
                    <a:pt x="2925326" y="5757569"/>
                    <a:pt x="1987935" y="5757569"/>
                  </a:cubicBezTo>
                  <a:cubicBezTo>
                    <a:pt x="1050544" y="5757569"/>
                    <a:pt x="14541" y="5150119"/>
                    <a:pt x="196" y="3782402"/>
                  </a:cubicBezTo>
                  <a:cubicBezTo>
                    <a:pt x="-30015" y="843186"/>
                    <a:pt x="3448790" y="0"/>
                    <a:pt x="3448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4" name="Google Shape;234;p26"/>
          <p:cNvSpPr txBox="1"/>
          <p:nvPr>
            <p:ph idx="2" type="subTitle"/>
          </p:nvPr>
        </p:nvSpPr>
        <p:spPr>
          <a:xfrm>
            <a:off x="365755" y="4023360"/>
            <a:ext cx="42063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600"/>
              <a:buNone/>
              <a:defRPr b="1" sz="1600">
                <a:solidFill>
                  <a:srgbClr val="5B5B5B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 b="1">
                <a:solidFill>
                  <a:srgbClr val="5B5B5B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 b="1">
                <a:solidFill>
                  <a:srgbClr val="5B5B5B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 b="1">
                <a:solidFill>
                  <a:srgbClr val="5B5B5B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 b="1">
                <a:solidFill>
                  <a:srgbClr val="5B5B5B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 b="1">
                <a:solidFill>
                  <a:srgbClr val="5B5B5B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 b="1">
                <a:solidFill>
                  <a:srgbClr val="5B5B5B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 b="1">
                <a:solidFill>
                  <a:srgbClr val="5B5B5B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 b="1">
                <a:solidFill>
                  <a:srgbClr val="5B5B5B"/>
                </a:solidFill>
              </a:defRPr>
            </a:lvl9pPr>
          </a:lstStyle>
          <a:p/>
        </p:txBody>
      </p:sp>
      <p:sp>
        <p:nvSpPr>
          <p:cNvPr id="235" name="Google Shape;235;p26"/>
          <p:cNvSpPr txBox="1"/>
          <p:nvPr>
            <p:ph idx="12" type="sldNum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" name="Google Shape;236;p26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6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2024</a:t>
            </a: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Dark Blue w/ Photo">
  <p:cSld name="Quote - Violet_1_1_1_2">
    <p:bg>
      <p:bgPr>
        <a:solidFill>
          <a:schemeClr val="dk2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 txBox="1"/>
          <p:nvPr>
            <p:ph idx="1" type="body"/>
          </p:nvPr>
        </p:nvSpPr>
        <p:spPr>
          <a:xfrm>
            <a:off x="365750" y="1331975"/>
            <a:ext cx="6076500" cy="25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1" sz="4200" cap="none">
                <a:solidFill>
                  <a:schemeClr val="lt1"/>
                </a:solidFill>
              </a:defRPr>
            </a:lvl1pPr>
            <a:lvl2pPr indent="-3429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0" name="Google Shape;240;p27"/>
          <p:cNvSpPr/>
          <p:nvPr/>
        </p:nvSpPr>
        <p:spPr>
          <a:xfrm>
            <a:off x="660652" y="4866916"/>
            <a:ext cx="170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lt1"/>
                </a:solidFill>
              </a:rPr>
              <a:t>2024</a:t>
            </a: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7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7"/>
          <p:cNvSpPr txBox="1"/>
          <p:nvPr>
            <p:ph idx="12" type="sldNum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3" name="Google Shape;243;p27"/>
          <p:cNvGrpSpPr/>
          <p:nvPr/>
        </p:nvGrpSpPr>
        <p:grpSpPr>
          <a:xfrm>
            <a:off x="457209" y="474129"/>
            <a:ext cx="1177786" cy="857849"/>
            <a:chOff x="865451" y="2114550"/>
            <a:chExt cx="3399093" cy="2475755"/>
          </a:xfrm>
        </p:grpSpPr>
        <p:sp>
          <p:nvSpPr>
            <p:cNvPr id="244" name="Google Shape;244;p27"/>
            <p:cNvSpPr/>
            <p:nvPr/>
          </p:nvSpPr>
          <p:spPr>
            <a:xfrm>
              <a:off x="865451" y="2114550"/>
              <a:ext cx="1571381" cy="2475755"/>
            </a:xfrm>
            <a:custGeom>
              <a:rect b="b" l="l" r="r" t="t"/>
              <a:pathLst>
                <a:path extrusionOk="0" h="5757569" w="3654375">
                  <a:moveTo>
                    <a:pt x="3448790" y="0"/>
                  </a:moveTo>
                  <a:lnTo>
                    <a:pt x="3458290" y="1432474"/>
                  </a:lnTo>
                  <a:cubicBezTo>
                    <a:pt x="2772941" y="1684660"/>
                    <a:pt x="2415542" y="1991333"/>
                    <a:pt x="2248907" y="2449965"/>
                  </a:cubicBezTo>
                  <a:cubicBezTo>
                    <a:pt x="3226484" y="2526039"/>
                    <a:pt x="3654376" y="3276319"/>
                    <a:pt x="3654376" y="4068726"/>
                  </a:cubicBezTo>
                  <a:cubicBezTo>
                    <a:pt x="3654376" y="5007004"/>
                    <a:pt x="2925326" y="5757569"/>
                    <a:pt x="1987935" y="5757569"/>
                  </a:cubicBezTo>
                  <a:cubicBezTo>
                    <a:pt x="1050544" y="5757569"/>
                    <a:pt x="14541" y="5150119"/>
                    <a:pt x="196" y="3782402"/>
                  </a:cubicBezTo>
                  <a:cubicBezTo>
                    <a:pt x="-30015" y="843186"/>
                    <a:pt x="3448790" y="0"/>
                    <a:pt x="3448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27"/>
            <p:cNvSpPr/>
            <p:nvPr/>
          </p:nvSpPr>
          <p:spPr>
            <a:xfrm>
              <a:off x="2693163" y="2114550"/>
              <a:ext cx="1571381" cy="2475755"/>
            </a:xfrm>
            <a:custGeom>
              <a:rect b="b" l="l" r="r" t="t"/>
              <a:pathLst>
                <a:path extrusionOk="0" h="5757569" w="3654375">
                  <a:moveTo>
                    <a:pt x="3448790" y="0"/>
                  </a:moveTo>
                  <a:lnTo>
                    <a:pt x="3458290" y="1432474"/>
                  </a:lnTo>
                  <a:cubicBezTo>
                    <a:pt x="2772941" y="1684660"/>
                    <a:pt x="2415542" y="1991333"/>
                    <a:pt x="2248907" y="2449965"/>
                  </a:cubicBezTo>
                  <a:cubicBezTo>
                    <a:pt x="3226484" y="2526039"/>
                    <a:pt x="3654376" y="3276319"/>
                    <a:pt x="3654376" y="4068726"/>
                  </a:cubicBezTo>
                  <a:cubicBezTo>
                    <a:pt x="3654376" y="5007004"/>
                    <a:pt x="2925326" y="5757569"/>
                    <a:pt x="1987935" y="5757569"/>
                  </a:cubicBezTo>
                  <a:cubicBezTo>
                    <a:pt x="1050544" y="5757569"/>
                    <a:pt x="14541" y="5150119"/>
                    <a:pt x="196" y="3782402"/>
                  </a:cubicBezTo>
                  <a:cubicBezTo>
                    <a:pt x="-30015" y="843186"/>
                    <a:pt x="3448790" y="0"/>
                    <a:pt x="3448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6" name="Google Shape;246;p27"/>
          <p:cNvSpPr txBox="1"/>
          <p:nvPr>
            <p:ph idx="2" type="subTitle"/>
          </p:nvPr>
        </p:nvSpPr>
        <p:spPr>
          <a:xfrm>
            <a:off x="3017525" y="3999997"/>
            <a:ext cx="4206300" cy="68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>
                <a:solidFill>
                  <a:srgbClr val="FFFFFF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CUSTOM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/>
          <p:nvPr/>
        </p:nvSpPr>
        <p:spPr>
          <a:xfrm>
            <a:off x="0" y="1120200"/>
            <a:ext cx="9144000" cy="402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8"/>
          <p:cNvSpPr txBox="1"/>
          <p:nvPr>
            <p:ph type="title"/>
          </p:nvPr>
        </p:nvSpPr>
        <p:spPr>
          <a:xfrm>
            <a:off x="366550" y="274323"/>
            <a:ext cx="8348400" cy="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28"/>
          <p:cNvSpPr/>
          <p:nvPr/>
        </p:nvSpPr>
        <p:spPr>
          <a:xfrm>
            <a:off x="660652" y="4866916"/>
            <a:ext cx="170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lt1"/>
                </a:solidFill>
              </a:rPr>
              <a:t>2024</a:t>
            </a: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8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8"/>
          <p:cNvSpPr txBox="1"/>
          <p:nvPr>
            <p:ph idx="12" type="sldNum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" name="Google Shape;253;p28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01">
  <p:cSld name="Thank You">
    <p:bg>
      <p:bgPr>
        <a:solidFill>
          <a:schemeClr val="accen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/>
          <p:nvPr/>
        </p:nvSpPr>
        <p:spPr>
          <a:xfrm>
            <a:off x="457200" y="4444162"/>
            <a:ext cx="1444930" cy="330450"/>
          </a:xfrm>
          <a:custGeom>
            <a:rect b="b" l="l" r="r" t="t"/>
            <a:pathLst>
              <a:path extrusionOk="0" h="2451" w="10771">
                <a:moveTo>
                  <a:pt x="10625" y="726"/>
                </a:moveTo>
                <a:lnTo>
                  <a:pt x="10597" y="726"/>
                </a:lnTo>
                <a:lnTo>
                  <a:pt x="10597" y="761"/>
                </a:lnTo>
                <a:lnTo>
                  <a:pt x="10625" y="761"/>
                </a:lnTo>
                <a:cubicBezTo>
                  <a:pt x="10638" y="761"/>
                  <a:pt x="10646" y="756"/>
                  <a:pt x="10646" y="744"/>
                </a:cubicBezTo>
                <a:cubicBezTo>
                  <a:pt x="10646" y="731"/>
                  <a:pt x="10639" y="726"/>
                  <a:pt x="10625" y="726"/>
                </a:cubicBezTo>
                <a:close/>
                <a:moveTo>
                  <a:pt x="10562" y="693"/>
                </a:moveTo>
                <a:lnTo>
                  <a:pt x="10625" y="693"/>
                </a:lnTo>
                <a:cubicBezTo>
                  <a:pt x="10660" y="693"/>
                  <a:pt x="10683" y="712"/>
                  <a:pt x="10683" y="742"/>
                </a:cubicBezTo>
                <a:cubicBezTo>
                  <a:pt x="10683" y="760"/>
                  <a:pt x="10675" y="774"/>
                  <a:pt x="10660" y="783"/>
                </a:cubicBezTo>
                <a:lnTo>
                  <a:pt x="10685" y="820"/>
                </a:lnTo>
                <a:lnTo>
                  <a:pt x="10685" y="827"/>
                </a:lnTo>
                <a:lnTo>
                  <a:pt x="10648" y="827"/>
                </a:lnTo>
                <a:lnTo>
                  <a:pt x="10623" y="791"/>
                </a:lnTo>
                <a:lnTo>
                  <a:pt x="10595" y="791"/>
                </a:lnTo>
                <a:lnTo>
                  <a:pt x="10595" y="827"/>
                </a:lnTo>
                <a:lnTo>
                  <a:pt x="10560" y="827"/>
                </a:lnTo>
                <a:lnTo>
                  <a:pt x="10560" y="693"/>
                </a:lnTo>
                <a:lnTo>
                  <a:pt x="10562" y="693"/>
                </a:lnTo>
                <a:close/>
                <a:moveTo>
                  <a:pt x="10742" y="761"/>
                </a:moveTo>
                <a:cubicBezTo>
                  <a:pt x="10742" y="691"/>
                  <a:pt x="10694" y="636"/>
                  <a:pt x="10622" y="636"/>
                </a:cubicBezTo>
                <a:cubicBezTo>
                  <a:pt x="10551" y="636"/>
                  <a:pt x="10504" y="687"/>
                  <a:pt x="10504" y="761"/>
                </a:cubicBezTo>
                <a:cubicBezTo>
                  <a:pt x="10504" y="832"/>
                  <a:pt x="10551" y="887"/>
                  <a:pt x="10622" y="887"/>
                </a:cubicBezTo>
                <a:cubicBezTo>
                  <a:pt x="10694" y="888"/>
                  <a:pt x="10742" y="834"/>
                  <a:pt x="10742" y="761"/>
                </a:cubicBezTo>
                <a:close/>
                <a:moveTo>
                  <a:pt x="10770" y="761"/>
                </a:moveTo>
                <a:cubicBezTo>
                  <a:pt x="10770" y="846"/>
                  <a:pt x="10713" y="915"/>
                  <a:pt x="10620" y="915"/>
                </a:cubicBezTo>
                <a:cubicBezTo>
                  <a:pt x="10527" y="915"/>
                  <a:pt x="10472" y="844"/>
                  <a:pt x="10472" y="761"/>
                </a:cubicBezTo>
                <a:cubicBezTo>
                  <a:pt x="10472" y="677"/>
                  <a:pt x="10527" y="608"/>
                  <a:pt x="10620" y="608"/>
                </a:cubicBezTo>
                <a:cubicBezTo>
                  <a:pt x="10715" y="608"/>
                  <a:pt x="10770" y="679"/>
                  <a:pt x="10770" y="761"/>
                </a:cubicBezTo>
                <a:close/>
                <a:moveTo>
                  <a:pt x="2384" y="1061"/>
                </a:moveTo>
                <a:lnTo>
                  <a:pt x="2095" y="1228"/>
                </a:lnTo>
                <a:lnTo>
                  <a:pt x="2384" y="1395"/>
                </a:lnTo>
                <a:cubicBezTo>
                  <a:pt x="2457" y="1437"/>
                  <a:pt x="2483" y="1530"/>
                  <a:pt x="2441" y="1603"/>
                </a:cubicBezTo>
                <a:cubicBezTo>
                  <a:pt x="2398" y="1675"/>
                  <a:pt x="2305" y="1700"/>
                  <a:pt x="2233" y="1659"/>
                </a:cubicBezTo>
                <a:lnTo>
                  <a:pt x="1717" y="1361"/>
                </a:lnTo>
                <a:cubicBezTo>
                  <a:pt x="1681" y="1342"/>
                  <a:pt x="1658" y="1310"/>
                  <a:pt x="1648" y="1275"/>
                </a:cubicBezTo>
                <a:cubicBezTo>
                  <a:pt x="1642" y="1259"/>
                  <a:pt x="1641" y="1242"/>
                  <a:pt x="1641" y="1227"/>
                </a:cubicBezTo>
                <a:cubicBezTo>
                  <a:pt x="1641" y="1214"/>
                  <a:pt x="1642" y="1202"/>
                  <a:pt x="1646" y="1191"/>
                </a:cubicBezTo>
                <a:cubicBezTo>
                  <a:pt x="1657" y="1154"/>
                  <a:pt x="1681" y="1121"/>
                  <a:pt x="1717" y="1100"/>
                </a:cubicBezTo>
                <a:lnTo>
                  <a:pt x="2233" y="802"/>
                </a:lnTo>
                <a:cubicBezTo>
                  <a:pt x="2305" y="760"/>
                  <a:pt x="2398" y="784"/>
                  <a:pt x="2441" y="858"/>
                </a:cubicBezTo>
                <a:cubicBezTo>
                  <a:pt x="2483" y="925"/>
                  <a:pt x="2457" y="1019"/>
                  <a:pt x="2384" y="1061"/>
                </a:cubicBezTo>
                <a:close/>
                <a:moveTo>
                  <a:pt x="2111" y="1869"/>
                </a:moveTo>
                <a:lnTo>
                  <a:pt x="1595" y="1571"/>
                </a:lnTo>
                <a:cubicBezTo>
                  <a:pt x="1567" y="1555"/>
                  <a:pt x="1537" y="1548"/>
                  <a:pt x="1507" y="1552"/>
                </a:cubicBezTo>
                <a:cubicBezTo>
                  <a:pt x="1428" y="1557"/>
                  <a:pt x="1366" y="1624"/>
                  <a:pt x="1366" y="1703"/>
                </a:cubicBezTo>
                <a:lnTo>
                  <a:pt x="1366" y="2299"/>
                </a:lnTo>
                <a:cubicBezTo>
                  <a:pt x="1366" y="2383"/>
                  <a:pt x="1435" y="2450"/>
                  <a:pt x="1517" y="2450"/>
                </a:cubicBezTo>
                <a:cubicBezTo>
                  <a:pt x="1602" y="2450"/>
                  <a:pt x="1669" y="2382"/>
                  <a:pt x="1669" y="2299"/>
                </a:cubicBezTo>
                <a:lnTo>
                  <a:pt x="1669" y="1964"/>
                </a:lnTo>
                <a:lnTo>
                  <a:pt x="1958" y="2131"/>
                </a:lnTo>
                <a:cubicBezTo>
                  <a:pt x="2030" y="2174"/>
                  <a:pt x="2124" y="2149"/>
                  <a:pt x="2166" y="2077"/>
                </a:cubicBezTo>
                <a:cubicBezTo>
                  <a:pt x="2208" y="2005"/>
                  <a:pt x="2183" y="1911"/>
                  <a:pt x="2111" y="1869"/>
                </a:cubicBezTo>
                <a:close/>
                <a:moveTo>
                  <a:pt x="1514" y="1284"/>
                </a:moveTo>
                <a:lnTo>
                  <a:pt x="1299" y="1499"/>
                </a:lnTo>
                <a:cubicBezTo>
                  <a:pt x="1294" y="1506"/>
                  <a:pt x="1281" y="1511"/>
                  <a:pt x="1272" y="1511"/>
                </a:cubicBezTo>
                <a:lnTo>
                  <a:pt x="1257" y="1511"/>
                </a:lnTo>
                <a:lnTo>
                  <a:pt x="1225" y="1511"/>
                </a:lnTo>
                <a:lnTo>
                  <a:pt x="1209" y="1511"/>
                </a:lnTo>
                <a:cubicBezTo>
                  <a:pt x="1200" y="1511"/>
                  <a:pt x="1188" y="1506"/>
                  <a:pt x="1183" y="1499"/>
                </a:cubicBezTo>
                <a:lnTo>
                  <a:pt x="968" y="1284"/>
                </a:lnTo>
                <a:cubicBezTo>
                  <a:pt x="962" y="1279"/>
                  <a:pt x="957" y="1266"/>
                  <a:pt x="957" y="1257"/>
                </a:cubicBezTo>
                <a:lnTo>
                  <a:pt x="957" y="1243"/>
                </a:lnTo>
                <a:lnTo>
                  <a:pt x="957" y="1211"/>
                </a:lnTo>
                <a:lnTo>
                  <a:pt x="957" y="1195"/>
                </a:lnTo>
                <a:cubicBezTo>
                  <a:pt x="957" y="1186"/>
                  <a:pt x="962" y="1174"/>
                  <a:pt x="968" y="1168"/>
                </a:cubicBezTo>
                <a:lnTo>
                  <a:pt x="1183" y="954"/>
                </a:lnTo>
                <a:cubicBezTo>
                  <a:pt x="1190" y="946"/>
                  <a:pt x="1200" y="943"/>
                  <a:pt x="1209" y="943"/>
                </a:cubicBezTo>
                <a:lnTo>
                  <a:pt x="1225" y="943"/>
                </a:lnTo>
                <a:lnTo>
                  <a:pt x="1257" y="943"/>
                </a:lnTo>
                <a:lnTo>
                  <a:pt x="1272" y="943"/>
                </a:lnTo>
                <a:cubicBezTo>
                  <a:pt x="1281" y="943"/>
                  <a:pt x="1294" y="948"/>
                  <a:pt x="1299" y="954"/>
                </a:cubicBezTo>
                <a:lnTo>
                  <a:pt x="1514" y="1168"/>
                </a:lnTo>
                <a:cubicBezTo>
                  <a:pt x="1519" y="1174"/>
                  <a:pt x="1524" y="1186"/>
                  <a:pt x="1524" y="1195"/>
                </a:cubicBezTo>
                <a:lnTo>
                  <a:pt x="1524" y="1211"/>
                </a:lnTo>
                <a:lnTo>
                  <a:pt x="1524" y="1243"/>
                </a:lnTo>
                <a:lnTo>
                  <a:pt x="1524" y="1257"/>
                </a:lnTo>
                <a:cubicBezTo>
                  <a:pt x="1526" y="1266"/>
                  <a:pt x="1521" y="1279"/>
                  <a:pt x="1514" y="1284"/>
                </a:cubicBezTo>
                <a:close/>
                <a:moveTo>
                  <a:pt x="1343" y="1227"/>
                </a:moveTo>
                <a:cubicBezTo>
                  <a:pt x="1343" y="1218"/>
                  <a:pt x="1338" y="1205"/>
                  <a:pt x="1332" y="1200"/>
                </a:cubicBezTo>
                <a:lnTo>
                  <a:pt x="1271" y="1139"/>
                </a:lnTo>
                <a:cubicBezTo>
                  <a:pt x="1265" y="1133"/>
                  <a:pt x="1253" y="1128"/>
                  <a:pt x="1244" y="1128"/>
                </a:cubicBezTo>
                <a:lnTo>
                  <a:pt x="1242" y="1128"/>
                </a:lnTo>
                <a:cubicBezTo>
                  <a:pt x="1234" y="1128"/>
                  <a:pt x="1221" y="1133"/>
                  <a:pt x="1216" y="1139"/>
                </a:cubicBezTo>
                <a:lnTo>
                  <a:pt x="1154" y="1200"/>
                </a:lnTo>
                <a:cubicBezTo>
                  <a:pt x="1147" y="1207"/>
                  <a:pt x="1144" y="1220"/>
                  <a:pt x="1144" y="1227"/>
                </a:cubicBezTo>
                <a:lnTo>
                  <a:pt x="1144" y="1228"/>
                </a:lnTo>
                <a:cubicBezTo>
                  <a:pt x="1144" y="1237"/>
                  <a:pt x="1149" y="1249"/>
                  <a:pt x="1154" y="1254"/>
                </a:cubicBezTo>
                <a:lnTo>
                  <a:pt x="1216" y="1316"/>
                </a:lnTo>
                <a:cubicBezTo>
                  <a:pt x="1221" y="1321"/>
                  <a:pt x="1234" y="1326"/>
                  <a:pt x="1242" y="1326"/>
                </a:cubicBezTo>
                <a:lnTo>
                  <a:pt x="1244" y="1326"/>
                </a:lnTo>
                <a:cubicBezTo>
                  <a:pt x="1253" y="1326"/>
                  <a:pt x="1265" y="1321"/>
                  <a:pt x="1271" y="1316"/>
                </a:cubicBezTo>
                <a:lnTo>
                  <a:pt x="1332" y="1254"/>
                </a:lnTo>
                <a:cubicBezTo>
                  <a:pt x="1338" y="1247"/>
                  <a:pt x="1343" y="1237"/>
                  <a:pt x="1343" y="1228"/>
                </a:cubicBezTo>
                <a:lnTo>
                  <a:pt x="1343" y="1227"/>
                </a:lnTo>
                <a:close/>
                <a:moveTo>
                  <a:pt x="370" y="583"/>
                </a:moveTo>
                <a:lnTo>
                  <a:pt x="887" y="881"/>
                </a:lnTo>
                <a:cubicBezTo>
                  <a:pt x="915" y="897"/>
                  <a:pt x="945" y="904"/>
                  <a:pt x="975" y="901"/>
                </a:cubicBezTo>
                <a:cubicBezTo>
                  <a:pt x="1054" y="895"/>
                  <a:pt x="1116" y="828"/>
                  <a:pt x="1116" y="749"/>
                </a:cubicBezTo>
                <a:lnTo>
                  <a:pt x="1116" y="152"/>
                </a:lnTo>
                <a:cubicBezTo>
                  <a:pt x="1116" y="67"/>
                  <a:pt x="1047" y="0"/>
                  <a:pt x="964" y="0"/>
                </a:cubicBezTo>
                <a:cubicBezTo>
                  <a:pt x="879" y="0"/>
                  <a:pt x="812" y="69"/>
                  <a:pt x="812" y="152"/>
                </a:cubicBezTo>
                <a:lnTo>
                  <a:pt x="812" y="487"/>
                </a:lnTo>
                <a:lnTo>
                  <a:pt x="523" y="319"/>
                </a:lnTo>
                <a:cubicBezTo>
                  <a:pt x="451" y="277"/>
                  <a:pt x="358" y="302"/>
                  <a:pt x="316" y="376"/>
                </a:cubicBezTo>
                <a:cubicBezTo>
                  <a:pt x="273" y="450"/>
                  <a:pt x="298" y="543"/>
                  <a:pt x="370" y="583"/>
                </a:cubicBezTo>
                <a:close/>
                <a:moveTo>
                  <a:pt x="1505" y="902"/>
                </a:moveTo>
                <a:cubicBezTo>
                  <a:pt x="1535" y="904"/>
                  <a:pt x="1565" y="899"/>
                  <a:pt x="1593" y="883"/>
                </a:cubicBezTo>
                <a:lnTo>
                  <a:pt x="2109" y="585"/>
                </a:lnTo>
                <a:cubicBezTo>
                  <a:pt x="2182" y="543"/>
                  <a:pt x="2206" y="450"/>
                  <a:pt x="2166" y="377"/>
                </a:cubicBezTo>
                <a:cubicBezTo>
                  <a:pt x="2124" y="305"/>
                  <a:pt x="2030" y="280"/>
                  <a:pt x="1958" y="321"/>
                </a:cubicBezTo>
                <a:lnTo>
                  <a:pt x="1669" y="488"/>
                </a:lnTo>
                <a:lnTo>
                  <a:pt x="1669" y="153"/>
                </a:lnTo>
                <a:cubicBezTo>
                  <a:pt x="1669" y="69"/>
                  <a:pt x="1600" y="2"/>
                  <a:pt x="1517" y="2"/>
                </a:cubicBezTo>
                <a:cubicBezTo>
                  <a:pt x="1433" y="2"/>
                  <a:pt x="1366" y="71"/>
                  <a:pt x="1366" y="153"/>
                </a:cubicBezTo>
                <a:lnTo>
                  <a:pt x="1366" y="751"/>
                </a:lnTo>
                <a:cubicBezTo>
                  <a:pt x="1366" y="830"/>
                  <a:pt x="1428" y="897"/>
                  <a:pt x="1505" y="902"/>
                </a:cubicBezTo>
                <a:close/>
                <a:moveTo>
                  <a:pt x="976" y="1550"/>
                </a:moveTo>
                <a:cubicBezTo>
                  <a:pt x="946" y="1548"/>
                  <a:pt x="916" y="1553"/>
                  <a:pt x="888" y="1569"/>
                </a:cubicBezTo>
                <a:lnTo>
                  <a:pt x="372" y="1867"/>
                </a:lnTo>
                <a:cubicBezTo>
                  <a:pt x="300" y="1909"/>
                  <a:pt x="275" y="2003"/>
                  <a:pt x="316" y="2075"/>
                </a:cubicBezTo>
                <a:cubicBezTo>
                  <a:pt x="358" y="2147"/>
                  <a:pt x="451" y="2172"/>
                  <a:pt x="523" y="2130"/>
                </a:cubicBezTo>
                <a:lnTo>
                  <a:pt x="812" y="1962"/>
                </a:lnTo>
                <a:lnTo>
                  <a:pt x="812" y="2297"/>
                </a:lnTo>
                <a:cubicBezTo>
                  <a:pt x="812" y="2382"/>
                  <a:pt x="881" y="2449"/>
                  <a:pt x="964" y="2449"/>
                </a:cubicBezTo>
                <a:cubicBezTo>
                  <a:pt x="1049" y="2449"/>
                  <a:pt x="1116" y="2380"/>
                  <a:pt x="1116" y="2297"/>
                </a:cubicBezTo>
                <a:lnTo>
                  <a:pt x="1116" y="1700"/>
                </a:lnTo>
                <a:cubicBezTo>
                  <a:pt x="1117" y="1622"/>
                  <a:pt x="1056" y="1557"/>
                  <a:pt x="976" y="1550"/>
                </a:cubicBezTo>
                <a:close/>
                <a:moveTo>
                  <a:pt x="835" y="1271"/>
                </a:moveTo>
                <a:cubicBezTo>
                  <a:pt x="841" y="1256"/>
                  <a:pt x="842" y="1239"/>
                  <a:pt x="842" y="1223"/>
                </a:cubicBezTo>
                <a:cubicBezTo>
                  <a:pt x="842" y="1211"/>
                  <a:pt x="841" y="1198"/>
                  <a:pt x="837" y="1188"/>
                </a:cubicBezTo>
                <a:cubicBezTo>
                  <a:pt x="827" y="1151"/>
                  <a:pt x="802" y="1117"/>
                  <a:pt x="767" y="1096"/>
                </a:cubicBezTo>
                <a:lnTo>
                  <a:pt x="250" y="797"/>
                </a:lnTo>
                <a:cubicBezTo>
                  <a:pt x="178" y="754"/>
                  <a:pt x="85" y="779"/>
                  <a:pt x="42" y="853"/>
                </a:cubicBezTo>
                <a:cubicBezTo>
                  <a:pt x="0" y="925"/>
                  <a:pt x="25" y="1019"/>
                  <a:pt x="99" y="1061"/>
                </a:cubicBezTo>
                <a:lnTo>
                  <a:pt x="388" y="1228"/>
                </a:lnTo>
                <a:lnTo>
                  <a:pt x="99" y="1395"/>
                </a:lnTo>
                <a:cubicBezTo>
                  <a:pt x="27" y="1437"/>
                  <a:pt x="2" y="1530"/>
                  <a:pt x="42" y="1603"/>
                </a:cubicBezTo>
                <a:cubicBezTo>
                  <a:pt x="85" y="1675"/>
                  <a:pt x="178" y="1700"/>
                  <a:pt x="250" y="1659"/>
                </a:cubicBezTo>
                <a:lnTo>
                  <a:pt x="767" y="1361"/>
                </a:lnTo>
                <a:cubicBezTo>
                  <a:pt x="802" y="1338"/>
                  <a:pt x="825" y="1307"/>
                  <a:pt x="835" y="1271"/>
                </a:cubicBezTo>
                <a:close/>
                <a:moveTo>
                  <a:pt x="7251" y="379"/>
                </a:moveTo>
                <a:lnTo>
                  <a:pt x="7237" y="379"/>
                </a:lnTo>
                <a:cubicBezTo>
                  <a:pt x="7235" y="379"/>
                  <a:pt x="7233" y="379"/>
                  <a:pt x="7231" y="379"/>
                </a:cubicBezTo>
                <a:cubicBezTo>
                  <a:pt x="7229" y="379"/>
                  <a:pt x="7228" y="379"/>
                  <a:pt x="7226" y="379"/>
                </a:cubicBezTo>
                <a:cubicBezTo>
                  <a:pt x="7189" y="379"/>
                  <a:pt x="7154" y="383"/>
                  <a:pt x="7120" y="395"/>
                </a:cubicBezTo>
                <a:cubicBezTo>
                  <a:pt x="7087" y="405"/>
                  <a:pt x="7057" y="423"/>
                  <a:pt x="7034" y="451"/>
                </a:cubicBezTo>
                <a:lnTo>
                  <a:pt x="7034" y="451"/>
                </a:lnTo>
                <a:lnTo>
                  <a:pt x="7034" y="451"/>
                </a:lnTo>
                <a:lnTo>
                  <a:pt x="7034" y="451"/>
                </a:lnTo>
                <a:cubicBezTo>
                  <a:pt x="7009" y="478"/>
                  <a:pt x="6993" y="511"/>
                  <a:pt x="6985" y="546"/>
                </a:cubicBezTo>
                <a:cubicBezTo>
                  <a:pt x="6974" y="583"/>
                  <a:pt x="6970" y="624"/>
                  <a:pt x="6970" y="672"/>
                </a:cubicBezTo>
                <a:lnTo>
                  <a:pt x="6970" y="763"/>
                </a:lnTo>
                <a:lnTo>
                  <a:pt x="6870" y="763"/>
                </a:lnTo>
                <a:cubicBezTo>
                  <a:pt x="6835" y="763"/>
                  <a:pt x="6807" y="791"/>
                  <a:pt x="6807" y="825"/>
                </a:cubicBezTo>
                <a:cubicBezTo>
                  <a:pt x="6807" y="842"/>
                  <a:pt x="6814" y="860"/>
                  <a:pt x="6824" y="872"/>
                </a:cubicBezTo>
                <a:cubicBezTo>
                  <a:pt x="6836" y="885"/>
                  <a:pt x="6852" y="892"/>
                  <a:pt x="6870" y="894"/>
                </a:cubicBezTo>
                <a:lnTo>
                  <a:pt x="6970" y="894"/>
                </a:lnTo>
                <a:lnTo>
                  <a:pt x="6970" y="1634"/>
                </a:lnTo>
                <a:lnTo>
                  <a:pt x="6970" y="1636"/>
                </a:lnTo>
                <a:cubicBezTo>
                  <a:pt x="6970" y="1654"/>
                  <a:pt x="6977" y="1670"/>
                  <a:pt x="6990" y="1682"/>
                </a:cubicBezTo>
                <a:cubicBezTo>
                  <a:pt x="7002" y="1693"/>
                  <a:pt x="7018" y="1700"/>
                  <a:pt x="7036" y="1700"/>
                </a:cubicBezTo>
                <a:cubicBezTo>
                  <a:pt x="7069" y="1700"/>
                  <a:pt x="7097" y="1671"/>
                  <a:pt x="7097" y="1636"/>
                </a:cubicBezTo>
                <a:lnTo>
                  <a:pt x="7097" y="894"/>
                </a:lnTo>
                <a:lnTo>
                  <a:pt x="7205" y="894"/>
                </a:lnTo>
                <a:cubicBezTo>
                  <a:pt x="7222" y="892"/>
                  <a:pt x="7238" y="885"/>
                  <a:pt x="7251" y="874"/>
                </a:cubicBezTo>
                <a:cubicBezTo>
                  <a:pt x="7263" y="862"/>
                  <a:pt x="7270" y="846"/>
                  <a:pt x="7270" y="828"/>
                </a:cubicBezTo>
                <a:lnTo>
                  <a:pt x="7270" y="827"/>
                </a:lnTo>
                <a:cubicBezTo>
                  <a:pt x="7270" y="793"/>
                  <a:pt x="7242" y="765"/>
                  <a:pt x="7207" y="765"/>
                </a:cubicBezTo>
                <a:lnTo>
                  <a:pt x="7097" y="765"/>
                </a:lnTo>
                <a:lnTo>
                  <a:pt x="7097" y="673"/>
                </a:lnTo>
                <a:cubicBezTo>
                  <a:pt x="7097" y="633"/>
                  <a:pt x="7103" y="603"/>
                  <a:pt x="7108" y="582"/>
                </a:cubicBezTo>
                <a:cubicBezTo>
                  <a:pt x="7113" y="561"/>
                  <a:pt x="7122" y="546"/>
                  <a:pt x="7129" y="538"/>
                </a:cubicBezTo>
                <a:cubicBezTo>
                  <a:pt x="7136" y="531"/>
                  <a:pt x="7145" y="524"/>
                  <a:pt x="7161" y="518"/>
                </a:cubicBezTo>
                <a:cubicBezTo>
                  <a:pt x="7177" y="513"/>
                  <a:pt x="7196" y="509"/>
                  <a:pt x="7224" y="509"/>
                </a:cubicBezTo>
                <a:lnTo>
                  <a:pt x="7228" y="509"/>
                </a:lnTo>
                <a:cubicBezTo>
                  <a:pt x="7229" y="509"/>
                  <a:pt x="7231" y="509"/>
                  <a:pt x="7233" y="509"/>
                </a:cubicBezTo>
                <a:cubicBezTo>
                  <a:pt x="7235" y="509"/>
                  <a:pt x="7237" y="509"/>
                  <a:pt x="7238" y="509"/>
                </a:cubicBezTo>
                <a:lnTo>
                  <a:pt x="7247" y="509"/>
                </a:lnTo>
                <a:lnTo>
                  <a:pt x="7252" y="509"/>
                </a:lnTo>
                <a:cubicBezTo>
                  <a:pt x="7288" y="509"/>
                  <a:pt x="7318" y="481"/>
                  <a:pt x="7318" y="444"/>
                </a:cubicBezTo>
                <a:cubicBezTo>
                  <a:pt x="7314" y="409"/>
                  <a:pt x="7286" y="379"/>
                  <a:pt x="7251" y="379"/>
                </a:cubicBezTo>
                <a:close/>
                <a:moveTo>
                  <a:pt x="9482" y="862"/>
                </a:moveTo>
                <a:cubicBezTo>
                  <a:pt x="9494" y="850"/>
                  <a:pt x="9501" y="832"/>
                  <a:pt x="9501" y="816"/>
                </a:cubicBezTo>
                <a:cubicBezTo>
                  <a:pt x="9501" y="800"/>
                  <a:pt x="9494" y="784"/>
                  <a:pt x="9482" y="772"/>
                </a:cubicBez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cubicBezTo>
                  <a:pt x="9469" y="760"/>
                  <a:pt x="9454" y="753"/>
                  <a:pt x="9438" y="753"/>
                </a:cubicBezTo>
                <a:cubicBezTo>
                  <a:pt x="9423" y="753"/>
                  <a:pt x="9406" y="760"/>
                  <a:pt x="9393" y="772"/>
                </a:cubicBezTo>
                <a:lnTo>
                  <a:pt x="8895" y="1256"/>
                </a:lnTo>
                <a:lnTo>
                  <a:pt x="8895" y="441"/>
                </a:lnTo>
                <a:cubicBezTo>
                  <a:pt x="8895" y="405"/>
                  <a:pt x="8865" y="377"/>
                  <a:pt x="8830" y="377"/>
                </a:cubicBezTo>
                <a:cubicBezTo>
                  <a:pt x="8812" y="377"/>
                  <a:pt x="8796" y="384"/>
                  <a:pt x="8785" y="397"/>
                </a:cubicBezTo>
                <a:cubicBezTo>
                  <a:pt x="8775" y="407"/>
                  <a:pt x="8766" y="425"/>
                  <a:pt x="8766" y="441"/>
                </a:cubicBezTo>
                <a:lnTo>
                  <a:pt x="8766" y="1634"/>
                </a:lnTo>
                <a:cubicBezTo>
                  <a:pt x="8766" y="1652"/>
                  <a:pt x="8773" y="1668"/>
                  <a:pt x="8785" y="1679"/>
                </a:cubicBezTo>
                <a:cubicBezTo>
                  <a:pt x="8796" y="1689"/>
                  <a:pt x="8814" y="1698"/>
                  <a:pt x="8830" y="1698"/>
                </a:cubicBezTo>
                <a:cubicBezTo>
                  <a:pt x="8867" y="1698"/>
                  <a:pt x="8895" y="1670"/>
                  <a:pt x="8895" y="1634"/>
                </a:cubicBezTo>
                <a:lnTo>
                  <a:pt x="8895" y="1437"/>
                </a:lnTo>
                <a:lnTo>
                  <a:pt x="9057" y="1275"/>
                </a:lnTo>
                <a:lnTo>
                  <a:pt x="9388" y="1673"/>
                </a:lnTo>
                <a:cubicBezTo>
                  <a:pt x="9395" y="1682"/>
                  <a:pt x="9402" y="1690"/>
                  <a:pt x="9411" y="1693"/>
                </a:cubicBezTo>
                <a:cubicBezTo>
                  <a:pt x="9420" y="1697"/>
                  <a:pt x="9430" y="1698"/>
                  <a:pt x="9438" y="1698"/>
                </a:cubicBezTo>
                <a:cubicBezTo>
                  <a:pt x="9448" y="1698"/>
                  <a:pt x="9466" y="1696"/>
                  <a:pt x="9480" y="1684"/>
                </a:cubicBezTo>
                <a:lnTo>
                  <a:pt x="9480" y="1684"/>
                </a:lnTo>
                <a:lnTo>
                  <a:pt x="9480" y="1684"/>
                </a:lnTo>
                <a:cubicBezTo>
                  <a:pt x="9494" y="1671"/>
                  <a:pt x="9501" y="1654"/>
                  <a:pt x="9501" y="1636"/>
                </a:cubicBezTo>
                <a:cubicBezTo>
                  <a:pt x="9501" y="1622"/>
                  <a:pt x="9496" y="1606"/>
                  <a:pt x="9485" y="1594"/>
                </a:cubicBezTo>
                <a:lnTo>
                  <a:pt x="9485" y="1594"/>
                </a:lnTo>
                <a:lnTo>
                  <a:pt x="9149" y="1186"/>
                </a:lnTo>
                <a:lnTo>
                  <a:pt x="9482" y="862"/>
                </a:lnTo>
                <a:close/>
                <a:moveTo>
                  <a:pt x="8581" y="779"/>
                </a:moveTo>
                <a:cubicBezTo>
                  <a:pt x="8593" y="790"/>
                  <a:pt x="8600" y="807"/>
                  <a:pt x="8600" y="825"/>
                </a:cubicBezTo>
                <a:lnTo>
                  <a:pt x="8600" y="1633"/>
                </a:lnTo>
                <a:cubicBezTo>
                  <a:pt x="8600" y="1650"/>
                  <a:pt x="8593" y="1666"/>
                  <a:pt x="8581" y="1677"/>
                </a:cubicBezTo>
                <a:cubicBezTo>
                  <a:pt x="8569" y="1687"/>
                  <a:pt x="8553" y="1696"/>
                  <a:pt x="8537" y="1696"/>
                </a:cubicBezTo>
                <a:cubicBezTo>
                  <a:pt x="8519" y="1696"/>
                  <a:pt x="8504" y="1689"/>
                  <a:pt x="8493" y="1677"/>
                </a:cubicBezTo>
                <a:cubicBezTo>
                  <a:pt x="8481" y="1666"/>
                  <a:pt x="8474" y="1650"/>
                  <a:pt x="8474" y="1633"/>
                </a:cubicBezTo>
                <a:lnTo>
                  <a:pt x="8474" y="1553"/>
                </a:lnTo>
                <a:cubicBezTo>
                  <a:pt x="8394" y="1640"/>
                  <a:pt x="8281" y="1696"/>
                  <a:pt x="8156" y="1696"/>
                </a:cubicBezTo>
                <a:cubicBezTo>
                  <a:pt x="8033" y="1696"/>
                  <a:pt x="7920" y="1643"/>
                  <a:pt x="7841" y="1557"/>
                </a:cubicBezTo>
                <a:cubicBezTo>
                  <a:pt x="7760" y="1472"/>
                  <a:pt x="7712" y="1354"/>
                  <a:pt x="7712" y="1228"/>
                </a:cubicBezTo>
                <a:cubicBezTo>
                  <a:pt x="7712" y="1100"/>
                  <a:pt x="7762" y="983"/>
                  <a:pt x="7841" y="899"/>
                </a:cubicBezTo>
                <a:cubicBezTo>
                  <a:pt x="7920" y="814"/>
                  <a:pt x="8033" y="760"/>
                  <a:pt x="8156" y="760"/>
                </a:cubicBezTo>
                <a:cubicBezTo>
                  <a:pt x="8281" y="760"/>
                  <a:pt x="8394" y="814"/>
                  <a:pt x="8474" y="901"/>
                </a:cubicBezTo>
                <a:lnTo>
                  <a:pt x="8474" y="823"/>
                </a:lnTo>
                <a:cubicBezTo>
                  <a:pt x="8474" y="805"/>
                  <a:pt x="8481" y="790"/>
                  <a:pt x="8493" y="777"/>
                </a:cubicBezTo>
                <a:cubicBezTo>
                  <a:pt x="8505" y="767"/>
                  <a:pt x="8521" y="760"/>
                  <a:pt x="8537" y="760"/>
                </a:cubicBezTo>
                <a:cubicBezTo>
                  <a:pt x="8555" y="761"/>
                  <a:pt x="8570" y="768"/>
                  <a:pt x="8581" y="779"/>
                </a:cubicBezTo>
                <a:close/>
                <a:moveTo>
                  <a:pt x="8474" y="1230"/>
                </a:moveTo>
                <a:cubicBezTo>
                  <a:pt x="8474" y="1135"/>
                  <a:pt x="8437" y="1049"/>
                  <a:pt x="8380" y="987"/>
                </a:cubicBezTo>
                <a:cubicBezTo>
                  <a:pt x="8322" y="925"/>
                  <a:pt x="8243" y="888"/>
                  <a:pt x="8156" y="888"/>
                </a:cubicBezTo>
                <a:cubicBezTo>
                  <a:pt x="8070" y="888"/>
                  <a:pt x="7992" y="925"/>
                  <a:pt x="7933" y="987"/>
                </a:cubicBezTo>
                <a:cubicBezTo>
                  <a:pt x="7875" y="1049"/>
                  <a:pt x="7837" y="1135"/>
                  <a:pt x="7837" y="1230"/>
                </a:cubicBezTo>
                <a:cubicBezTo>
                  <a:pt x="7837" y="1324"/>
                  <a:pt x="7874" y="1411"/>
                  <a:pt x="7933" y="1472"/>
                </a:cubicBezTo>
                <a:cubicBezTo>
                  <a:pt x="7991" y="1534"/>
                  <a:pt x="8070" y="1571"/>
                  <a:pt x="8156" y="1571"/>
                </a:cubicBezTo>
                <a:cubicBezTo>
                  <a:pt x="8243" y="1571"/>
                  <a:pt x="8322" y="1534"/>
                  <a:pt x="8380" y="1472"/>
                </a:cubicBezTo>
                <a:cubicBezTo>
                  <a:pt x="8437" y="1409"/>
                  <a:pt x="8474" y="1324"/>
                  <a:pt x="8474" y="1230"/>
                </a:cubicBezTo>
                <a:close/>
                <a:moveTo>
                  <a:pt x="3348" y="1207"/>
                </a:moveTo>
                <a:cubicBezTo>
                  <a:pt x="3297" y="1183"/>
                  <a:pt x="3239" y="1165"/>
                  <a:pt x="3181" y="1146"/>
                </a:cubicBezTo>
                <a:cubicBezTo>
                  <a:pt x="3128" y="1128"/>
                  <a:pt x="3073" y="1112"/>
                  <a:pt x="3035" y="1091"/>
                </a:cubicBezTo>
                <a:cubicBezTo>
                  <a:pt x="3015" y="1080"/>
                  <a:pt x="2999" y="1070"/>
                  <a:pt x="2991" y="1057"/>
                </a:cubicBezTo>
                <a:cubicBezTo>
                  <a:pt x="2980" y="1045"/>
                  <a:pt x="2976" y="1033"/>
                  <a:pt x="2975" y="1015"/>
                </a:cubicBezTo>
                <a:cubicBezTo>
                  <a:pt x="2975" y="992"/>
                  <a:pt x="2982" y="973"/>
                  <a:pt x="2992" y="955"/>
                </a:cubicBezTo>
                <a:cubicBezTo>
                  <a:pt x="3010" y="931"/>
                  <a:pt x="3038" y="911"/>
                  <a:pt x="3072" y="899"/>
                </a:cubicBezTo>
                <a:cubicBezTo>
                  <a:pt x="3103" y="887"/>
                  <a:pt x="3137" y="879"/>
                  <a:pt x="3162" y="879"/>
                </a:cubicBezTo>
                <a:cubicBezTo>
                  <a:pt x="3234" y="879"/>
                  <a:pt x="3280" y="904"/>
                  <a:pt x="3315" y="929"/>
                </a:cubicBezTo>
                <a:cubicBezTo>
                  <a:pt x="3332" y="941"/>
                  <a:pt x="3347" y="954"/>
                  <a:pt x="3361" y="964"/>
                </a:cubicBezTo>
                <a:cubicBezTo>
                  <a:pt x="3368" y="969"/>
                  <a:pt x="3375" y="975"/>
                  <a:pt x="3382" y="978"/>
                </a:cubicBezTo>
                <a:cubicBezTo>
                  <a:pt x="3389" y="982"/>
                  <a:pt x="3398" y="985"/>
                  <a:pt x="3406" y="985"/>
                </a:cubicBezTo>
                <a:cubicBezTo>
                  <a:pt x="3412" y="985"/>
                  <a:pt x="3419" y="983"/>
                  <a:pt x="3424" y="982"/>
                </a:cubicBezTo>
                <a:cubicBezTo>
                  <a:pt x="3429" y="980"/>
                  <a:pt x="3435" y="976"/>
                  <a:pt x="3440" y="971"/>
                </a:cubicBezTo>
                <a:cubicBezTo>
                  <a:pt x="3445" y="968"/>
                  <a:pt x="3449" y="962"/>
                  <a:pt x="3452" y="955"/>
                </a:cubicBezTo>
                <a:cubicBezTo>
                  <a:pt x="3454" y="950"/>
                  <a:pt x="3456" y="943"/>
                  <a:pt x="3456" y="938"/>
                </a:cubicBezTo>
                <a:cubicBezTo>
                  <a:pt x="3456" y="927"/>
                  <a:pt x="3452" y="916"/>
                  <a:pt x="3447" y="906"/>
                </a:cubicBezTo>
                <a:cubicBezTo>
                  <a:pt x="3438" y="888"/>
                  <a:pt x="3422" y="872"/>
                  <a:pt x="3403" y="855"/>
                </a:cubicBezTo>
                <a:cubicBezTo>
                  <a:pt x="3375" y="830"/>
                  <a:pt x="3337" y="805"/>
                  <a:pt x="3297" y="788"/>
                </a:cubicBezTo>
                <a:cubicBezTo>
                  <a:pt x="3256" y="770"/>
                  <a:pt x="3214" y="758"/>
                  <a:pt x="3174" y="758"/>
                </a:cubicBezTo>
                <a:cubicBezTo>
                  <a:pt x="3079" y="758"/>
                  <a:pt x="3001" y="779"/>
                  <a:pt x="2943" y="820"/>
                </a:cubicBezTo>
                <a:cubicBezTo>
                  <a:pt x="2913" y="841"/>
                  <a:pt x="2887" y="864"/>
                  <a:pt x="2869" y="894"/>
                </a:cubicBezTo>
                <a:cubicBezTo>
                  <a:pt x="2850" y="925"/>
                  <a:pt x="2839" y="964"/>
                  <a:pt x="2839" y="1013"/>
                </a:cubicBezTo>
                <a:cubicBezTo>
                  <a:pt x="2839" y="1015"/>
                  <a:pt x="2839" y="1019"/>
                  <a:pt x="2839" y="1020"/>
                </a:cubicBezTo>
                <a:cubicBezTo>
                  <a:pt x="2839" y="1070"/>
                  <a:pt x="2855" y="1109"/>
                  <a:pt x="2880" y="1140"/>
                </a:cubicBezTo>
                <a:cubicBezTo>
                  <a:pt x="2917" y="1188"/>
                  <a:pt x="2973" y="1215"/>
                  <a:pt x="3028" y="1235"/>
                </a:cubicBezTo>
                <a:cubicBezTo>
                  <a:pt x="3082" y="1254"/>
                  <a:pt x="3137" y="1266"/>
                  <a:pt x="3170" y="1279"/>
                </a:cubicBezTo>
                <a:cubicBezTo>
                  <a:pt x="3218" y="1294"/>
                  <a:pt x="3271" y="1312"/>
                  <a:pt x="3308" y="1335"/>
                </a:cubicBezTo>
                <a:cubicBezTo>
                  <a:pt x="3327" y="1347"/>
                  <a:pt x="3341" y="1360"/>
                  <a:pt x="3352" y="1374"/>
                </a:cubicBezTo>
                <a:cubicBezTo>
                  <a:pt x="3362" y="1388"/>
                  <a:pt x="3368" y="1404"/>
                  <a:pt x="3368" y="1421"/>
                </a:cubicBezTo>
                <a:lnTo>
                  <a:pt x="3368" y="1423"/>
                </a:lnTo>
                <a:cubicBezTo>
                  <a:pt x="3368" y="1449"/>
                  <a:pt x="3359" y="1471"/>
                  <a:pt x="3347" y="1490"/>
                </a:cubicBezTo>
                <a:cubicBezTo>
                  <a:pt x="3327" y="1516"/>
                  <a:pt x="3294" y="1538"/>
                  <a:pt x="3258" y="1550"/>
                </a:cubicBezTo>
                <a:cubicBezTo>
                  <a:pt x="3223" y="1562"/>
                  <a:pt x="3188" y="1568"/>
                  <a:pt x="3163" y="1568"/>
                </a:cubicBezTo>
                <a:cubicBezTo>
                  <a:pt x="3080" y="1568"/>
                  <a:pt x="3026" y="1548"/>
                  <a:pt x="2985" y="1527"/>
                </a:cubicBezTo>
                <a:cubicBezTo>
                  <a:pt x="2966" y="1516"/>
                  <a:pt x="2948" y="1508"/>
                  <a:pt x="2934" y="1499"/>
                </a:cubicBezTo>
                <a:cubicBezTo>
                  <a:pt x="2927" y="1495"/>
                  <a:pt x="2920" y="1492"/>
                  <a:pt x="2913" y="1488"/>
                </a:cubicBezTo>
                <a:cubicBezTo>
                  <a:pt x="2906" y="1485"/>
                  <a:pt x="2899" y="1483"/>
                  <a:pt x="2890" y="1483"/>
                </a:cubicBezTo>
                <a:cubicBezTo>
                  <a:pt x="2885" y="1483"/>
                  <a:pt x="2880" y="1483"/>
                  <a:pt x="2874" y="1486"/>
                </a:cubicBezTo>
                <a:cubicBezTo>
                  <a:pt x="2869" y="1488"/>
                  <a:pt x="2864" y="1492"/>
                  <a:pt x="2860" y="1495"/>
                </a:cubicBezTo>
                <a:cubicBezTo>
                  <a:pt x="2855" y="1501"/>
                  <a:pt x="2850" y="1506"/>
                  <a:pt x="2846" y="1513"/>
                </a:cubicBezTo>
                <a:cubicBezTo>
                  <a:pt x="2843" y="1520"/>
                  <a:pt x="2841" y="1527"/>
                  <a:pt x="2841" y="1534"/>
                </a:cubicBezTo>
                <a:cubicBezTo>
                  <a:pt x="2841" y="1546"/>
                  <a:pt x="2846" y="1559"/>
                  <a:pt x="2851" y="1568"/>
                </a:cubicBezTo>
                <a:cubicBezTo>
                  <a:pt x="2862" y="1582"/>
                  <a:pt x="2878" y="1596"/>
                  <a:pt x="2895" y="1610"/>
                </a:cubicBezTo>
                <a:cubicBezTo>
                  <a:pt x="2915" y="1622"/>
                  <a:pt x="2938" y="1636"/>
                  <a:pt x="2966" y="1649"/>
                </a:cubicBezTo>
                <a:cubicBezTo>
                  <a:pt x="3026" y="1677"/>
                  <a:pt x="3103" y="1691"/>
                  <a:pt x="3162" y="1693"/>
                </a:cubicBezTo>
                <a:lnTo>
                  <a:pt x="3162" y="1693"/>
                </a:lnTo>
                <a:cubicBezTo>
                  <a:pt x="3253" y="1693"/>
                  <a:pt x="3331" y="1671"/>
                  <a:pt x="3398" y="1622"/>
                </a:cubicBezTo>
                <a:lnTo>
                  <a:pt x="3398" y="1622"/>
                </a:lnTo>
                <a:lnTo>
                  <a:pt x="3398" y="1622"/>
                </a:lnTo>
                <a:cubicBezTo>
                  <a:pt x="3463" y="1573"/>
                  <a:pt x="3503" y="1501"/>
                  <a:pt x="3503" y="1419"/>
                </a:cubicBezTo>
                <a:cubicBezTo>
                  <a:pt x="3503" y="1375"/>
                  <a:pt x="3493" y="1337"/>
                  <a:pt x="3475" y="1305"/>
                </a:cubicBezTo>
                <a:cubicBezTo>
                  <a:pt x="3445" y="1261"/>
                  <a:pt x="3399" y="1232"/>
                  <a:pt x="3348" y="1207"/>
                </a:cubicBezTo>
                <a:close/>
                <a:moveTo>
                  <a:pt x="7513" y="377"/>
                </a:moveTo>
                <a:cubicBezTo>
                  <a:pt x="7496" y="377"/>
                  <a:pt x="7480" y="384"/>
                  <a:pt x="7469" y="397"/>
                </a:cubicBezTo>
                <a:cubicBezTo>
                  <a:pt x="7457" y="407"/>
                  <a:pt x="7450" y="425"/>
                  <a:pt x="7450" y="441"/>
                </a:cubicBezTo>
                <a:lnTo>
                  <a:pt x="7450" y="1634"/>
                </a:lnTo>
                <a:cubicBezTo>
                  <a:pt x="7450" y="1652"/>
                  <a:pt x="7457" y="1668"/>
                  <a:pt x="7469" y="1679"/>
                </a:cubicBezTo>
                <a:cubicBezTo>
                  <a:pt x="7481" y="1689"/>
                  <a:pt x="7497" y="1698"/>
                  <a:pt x="7513" y="1698"/>
                </a:cubicBezTo>
                <a:cubicBezTo>
                  <a:pt x="7550" y="1698"/>
                  <a:pt x="7578" y="1670"/>
                  <a:pt x="7578" y="1634"/>
                </a:cubicBezTo>
                <a:lnTo>
                  <a:pt x="7578" y="441"/>
                </a:lnTo>
                <a:cubicBezTo>
                  <a:pt x="7578" y="405"/>
                  <a:pt x="7548" y="377"/>
                  <a:pt x="7513" y="377"/>
                </a:cubicBezTo>
                <a:close/>
                <a:moveTo>
                  <a:pt x="10445" y="1200"/>
                </a:moveTo>
                <a:lnTo>
                  <a:pt x="10445" y="1207"/>
                </a:lnTo>
                <a:cubicBezTo>
                  <a:pt x="10445" y="1225"/>
                  <a:pt x="10438" y="1241"/>
                  <a:pt x="10426" y="1250"/>
                </a:cubicBezTo>
                <a:cubicBezTo>
                  <a:pt x="10414" y="1261"/>
                  <a:pt x="10398" y="1266"/>
                  <a:pt x="10382" y="1266"/>
                </a:cubicBezTo>
                <a:lnTo>
                  <a:pt x="9667" y="1266"/>
                </a:lnTo>
                <a:cubicBezTo>
                  <a:pt x="9684" y="1441"/>
                  <a:pt x="9823" y="1569"/>
                  <a:pt x="9991" y="1571"/>
                </a:cubicBezTo>
                <a:lnTo>
                  <a:pt x="10033" y="1571"/>
                </a:lnTo>
                <a:cubicBezTo>
                  <a:pt x="10088" y="1571"/>
                  <a:pt x="10142" y="1552"/>
                  <a:pt x="10188" y="1520"/>
                </a:cubicBezTo>
                <a:cubicBezTo>
                  <a:pt x="10236" y="1488"/>
                  <a:pt x="10276" y="1446"/>
                  <a:pt x="10305" y="1397"/>
                </a:cubicBezTo>
                <a:cubicBezTo>
                  <a:pt x="10310" y="1386"/>
                  <a:pt x="10319" y="1380"/>
                  <a:pt x="10327" y="1374"/>
                </a:cubicBezTo>
                <a:cubicBezTo>
                  <a:pt x="10336" y="1369"/>
                  <a:pt x="10347" y="1367"/>
                  <a:pt x="10357" y="1367"/>
                </a:cubicBezTo>
                <a:cubicBezTo>
                  <a:pt x="10368" y="1367"/>
                  <a:pt x="10380" y="1370"/>
                  <a:pt x="10389" y="1375"/>
                </a:cubicBezTo>
                <a:lnTo>
                  <a:pt x="10389" y="1375"/>
                </a:lnTo>
                <a:lnTo>
                  <a:pt x="10389" y="1375"/>
                </a:lnTo>
                <a:cubicBezTo>
                  <a:pt x="10407" y="1388"/>
                  <a:pt x="10419" y="1409"/>
                  <a:pt x="10419" y="1430"/>
                </a:cubicBezTo>
                <a:cubicBezTo>
                  <a:pt x="10419" y="1441"/>
                  <a:pt x="10416" y="1453"/>
                  <a:pt x="10410" y="1464"/>
                </a:cubicBezTo>
                <a:lnTo>
                  <a:pt x="10410" y="1464"/>
                </a:lnTo>
                <a:lnTo>
                  <a:pt x="10410" y="1464"/>
                </a:lnTo>
                <a:cubicBezTo>
                  <a:pt x="10370" y="1527"/>
                  <a:pt x="10315" y="1585"/>
                  <a:pt x="10252" y="1627"/>
                </a:cubicBezTo>
                <a:cubicBezTo>
                  <a:pt x="10186" y="1670"/>
                  <a:pt x="10112" y="1696"/>
                  <a:pt x="10031" y="1696"/>
                </a:cubicBezTo>
                <a:lnTo>
                  <a:pt x="9989" y="1696"/>
                </a:lnTo>
                <a:cubicBezTo>
                  <a:pt x="9864" y="1696"/>
                  <a:pt x="9749" y="1642"/>
                  <a:pt x="9668" y="1557"/>
                </a:cubicBezTo>
                <a:cubicBezTo>
                  <a:pt x="9587" y="1472"/>
                  <a:pt x="9536" y="1356"/>
                  <a:pt x="9536" y="1230"/>
                </a:cubicBezTo>
                <a:cubicBezTo>
                  <a:pt x="9536" y="1100"/>
                  <a:pt x="9587" y="983"/>
                  <a:pt x="9668" y="897"/>
                </a:cubicBezTo>
                <a:cubicBezTo>
                  <a:pt x="9751" y="813"/>
                  <a:pt x="9864" y="760"/>
                  <a:pt x="9991" y="760"/>
                </a:cubicBezTo>
                <a:cubicBezTo>
                  <a:pt x="10112" y="760"/>
                  <a:pt x="10220" y="807"/>
                  <a:pt x="10301" y="887"/>
                </a:cubicBezTo>
                <a:cubicBezTo>
                  <a:pt x="10382" y="966"/>
                  <a:pt x="10435" y="1075"/>
                  <a:pt x="10445" y="1200"/>
                </a:cubicBezTo>
                <a:close/>
                <a:moveTo>
                  <a:pt x="10305" y="1139"/>
                </a:moveTo>
                <a:cubicBezTo>
                  <a:pt x="10268" y="992"/>
                  <a:pt x="10139" y="887"/>
                  <a:pt x="9993" y="887"/>
                </a:cubicBezTo>
                <a:cubicBezTo>
                  <a:pt x="9841" y="887"/>
                  <a:pt x="9714" y="989"/>
                  <a:pt x="9675" y="1139"/>
                </a:cubicBezTo>
                <a:lnTo>
                  <a:pt x="10305" y="1139"/>
                </a:lnTo>
                <a:close/>
                <a:moveTo>
                  <a:pt x="4027" y="763"/>
                </a:moveTo>
                <a:cubicBezTo>
                  <a:pt x="3926" y="763"/>
                  <a:pt x="3836" y="802"/>
                  <a:pt x="3768" y="864"/>
                </a:cubicBezTo>
                <a:lnTo>
                  <a:pt x="3768" y="827"/>
                </a:lnTo>
                <a:cubicBezTo>
                  <a:pt x="3768" y="809"/>
                  <a:pt x="3761" y="793"/>
                  <a:pt x="3750" y="783"/>
                </a:cubicBezTo>
                <a:cubicBezTo>
                  <a:pt x="3740" y="770"/>
                  <a:pt x="3724" y="763"/>
                  <a:pt x="3706" y="763"/>
                </a:cubicBezTo>
                <a:cubicBezTo>
                  <a:pt x="3688" y="763"/>
                  <a:pt x="3670" y="770"/>
                  <a:pt x="3660" y="783"/>
                </a:cubicBezTo>
                <a:cubicBezTo>
                  <a:pt x="3649" y="795"/>
                  <a:pt x="3643" y="811"/>
                  <a:pt x="3643" y="827"/>
                </a:cubicBezTo>
                <a:lnTo>
                  <a:pt x="3643" y="1652"/>
                </a:lnTo>
                <a:lnTo>
                  <a:pt x="3644" y="1654"/>
                </a:lnTo>
                <a:lnTo>
                  <a:pt x="3644" y="1654"/>
                </a:lnTo>
                <a:cubicBezTo>
                  <a:pt x="3644" y="1657"/>
                  <a:pt x="3646" y="1659"/>
                  <a:pt x="3648" y="1663"/>
                </a:cubicBezTo>
                <a:cubicBezTo>
                  <a:pt x="3657" y="1679"/>
                  <a:pt x="3671" y="1689"/>
                  <a:pt x="3688" y="1694"/>
                </a:cubicBezTo>
                <a:lnTo>
                  <a:pt x="3690" y="1694"/>
                </a:lnTo>
                <a:lnTo>
                  <a:pt x="3704" y="1694"/>
                </a:lnTo>
                <a:cubicBezTo>
                  <a:pt x="3713" y="1694"/>
                  <a:pt x="3722" y="1693"/>
                  <a:pt x="3731" y="1689"/>
                </a:cubicBezTo>
                <a:cubicBezTo>
                  <a:pt x="3738" y="1686"/>
                  <a:pt x="3745" y="1680"/>
                  <a:pt x="3750" y="1673"/>
                </a:cubicBezTo>
                <a:lnTo>
                  <a:pt x="3750" y="1673"/>
                </a:lnTo>
                <a:cubicBezTo>
                  <a:pt x="3750" y="1673"/>
                  <a:pt x="3750" y="1671"/>
                  <a:pt x="3752" y="1671"/>
                </a:cubicBezTo>
                <a:lnTo>
                  <a:pt x="3752" y="1671"/>
                </a:lnTo>
                <a:cubicBezTo>
                  <a:pt x="3755" y="1668"/>
                  <a:pt x="3759" y="1663"/>
                  <a:pt x="3761" y="1659"/>
                </a:cubicBezTo>
                <a:cubicBezTo>
                  <a:pt x="3762" y="1654"/>
                  <a:pt x="3764" y="1650"/>
                  <a:pt x="3764" y="1645"/>
                </a:cubicBezTo>
                <a:lnTo>
                  <a:pt x="3764" y="1643"/>
                </a:lnTo>
                <a:lnTo>
                  <a:pt x="3764" y="1147"/>
                </a:lnTo>
                <a:cubicBezTo>
                  <a:pt x="3766" y="1077"/>
                  <a:pt x="3796" y="1012"/>
                  <a:pt x="3842" y="966"/>
                </a:cubicBezTo>
                <a:cubicBezTo>
                  <a:pt x="3888" y="920"/>
                  <a:pt x="3953" y="890"/>
                  <a:pt x="4023" y="890"/>
                </a:cubicBezTo>
                <a:cubicBezTo>
                  <a:pt x="4095" y="890"/>
                  <a:pt x="4159" y="918"/>
                  <a:pt x="4205" y="966"/>
                </a:cubicBezTo>
                <a:cubicBezTo>
                  <a:pt x="4251" y="1012"/>
                  <a:pt x="4279" y="1077"/>
                  <a:pt x="4279" y="1147"/>
                </a:cubicBezTo>
                <a:lnTo>
                  <a:pt x="4279" y="1634"/>
                </a:lnTo>
                <a:cubicBezTo>
                  <a:pt x="4279" y="1652"/>
                  <a:pt x="4286" y="1668"/>
                  <a:pt x="4298" y="1680"/>
                </a:cubicBezTo>
                <a:cubicBezTo>
                  <a:pt x="4310" y="1691"/>
                  <a:pt x="4326" y="1698"/>
                  <a:pt x="4342" y="1698"/>
                </a:cubicBezTo>
                <a:cubicBezTo>
                  <a:pt x="4360" y="1698"/>
                  <a:pt x="4376" y="1691"/>
                  <a:pt x="4386" y="1680"/>
                </a:cubicBezTo>
                <a:cubicBezTo>
                  <a:pt x="4399" y="1670"/>
                  <a:pt x="4406" y="1652"/>
                  <a:pt x="4406" y="1634"/>
                </a:cubicBezTo>
                <a:lnTo>
                  <a:pt x="4406" y="1147"/>
                </a:lnTo>
                <a:cubicBezTo>
                  <a:pt x="4413" y="936"/>
                  <a:pt x="4240" y="763"/>
                  <a:pt x="4027" y="763"/>
                </a:cubicBezTo>
                <a:close/>
                <a:moveTo>
                  <a:pt x="5294" y="901"/>
                </a:moveTo>
                <a:cubicBezTo>
                  <a:pt x="5375" y="985"/>
                  <a:pt x="5421" y="1103"/>
                  <a:pt x="5423" y="1230"/>
                </a:cubicBezTo>
                <a:cubicBezTo>
                  <a:pt x="5423" y="1356"/>
                  <a:pt x="5375" y="1472"/>
                  <a:pt x="5294" y="1559"/>
                </a:cubicBezTo>
                <a:cubicBezTo>
                  <a:pt x="5214" y="1643"/>
                  <a:pt x="5101" y="1698"/>
                  <a:pt x="4978" y="1698"/>
                </a:cubicBezTo>
                <a:cubicBezTo>
                  <a:pt x="4854" y="1698"/>
                  <a:pt x="4744" y="1644"/>
                  <a:pt x="4663" y="1559"/>
                </a:cubicBezTo>
                <a:cubicBezTo>
                  <a:pt x="4582" y="1475"/>
                  <a:pt x="4533" y="1356"/>
                  <a:pt x="4533" y="1230"/>
                </a:cubicBezTo>
                <a:cubicBezTo>
                  <a:pt x="4533" y="1103"/>
                  <a:pt x="4582" y="987"/>
                  <a:pt x="4663" y="901"/>
                </a:cubicBezTo>
                <a:cubicBezTo>
                  <a:pt x="4742" y="816"/>
                  <a:pt x="4855" y="761"/>
                  <a:pt x="4978" y="761"/>
                </a:cubicBezTo>
                <a:cubicBezTo>
                  <a:pt x="5103" y="761"/>
                  <a:pt x="5214" y="816"/>
                  <a:pt x="5294" y="901"/>
                </a:cubicBezTo>
                <a:close/>
                <a:moveTo>
                  <a:pt x="5296" y="1230"/>
                </a:moveTo>
                <a:cubicBezTo>
                  <a:pt x="5296" y="1135"/>
                  <a:pt x="5258" y="1049"/>
                  <a:pt x="5200" y="987"/>
                </a:cubicBezTo>
                <a:cubicBezTo>
                  <a:pt x="5141" y="925"/>
                  <a:pt x="5063" y="887"/>
                  <a:pt x="4978" y="887"/>
                </a:cubicBezTo>
                <a:cubicBezTo>
                  <a:pt x="4892" y="887"/>
                  <a:pt x="4813" y="925"/>
                  <a:pt x="4755" y="987"/>
                </a:cubicBezTo>
                <a:cubicBezTo>
                  <a:pt x="4696" y="1049"/>
                  <a:pt x="4659" y="1135"/>
                  <a:pt x="4659" y="1230"/>
                </a:cubicBezTo>
                <a:cubicBezTo>
                  <a:pt x="4659" y="1324"/>
                  <a:pt x="4696" y="1410"/>
                  <a:pt x="4755" y="1471"/>
                </a:cubicBezTo>
                <a:cubicBezTo>
                  <a:pt x="4813" y="1533"/>
                  <a:pt x="4892" y="1569"/>
                  <a:pt x="4978" y="1569"/>
                </a:cubicBezTo>
                <a:cubicBezTo>
                  <a:pt x="5065" y="1569"/>
                  <a:pt x="5144" y="1532"/>
                  <a:pt x="5200" y="1471"/>
                </a:cubicBezTo>
                <a:cubicBezTo>
                  <a:pt x="5259" y="1409"/>
                  <a:pt x="5296" y="1324"/>
                  <a:pt x="5296" y="1230"/>
                </a:cubicBezTo>
                <a:close/>
                <a:moveTo>
                  <a:pt x="6671" y="768"/>
                </a:moveTo>
                <a:lnTo>
                  <a:pt x="6671" y="768"/>
                </a:lnTo>
                <a:cubicBezTo>
                  <a:pt x="6669" y="768"/>
                  <a:pt x="6669" y="768"/>
                  <a:pt x="6671" y="768"/>
                </a:cubicBezTo>
                <a:cubicBezTo>
                  <a:pt x="6662" y="765"/>
                  <a:pt x="6655" y="763"/>
                  <a:pt x="6648" y="763"/>
                </a:cubicBezTo>
                <a:cubicBezTo>
                  <a:pt x="6636" y="763"/>
                  <a:pt x="6624" y="767"/>
                  <a:pt x="6613" y="774"/>
                </a:cubicBezTo>
                <a:cubicBezTo>
                  <a:pt x="6603" y="781"/>
                  <a:pt x="6593" y="790"/>
                  <a:pt x="6588" y="802"/>
                </a:cubicBezTo>
                <a:lnTo>
                  <a:pt x="6588" y="802"/>
                </a:lnTo>
                <a:lnTo>
                  <a:pt x="6345" y="1467"/>
                </a:lnTo>
                <a:lnTo>
                  <a:pt x="6158" y="1022"/>
                </a:lnTo>
                <a:lnTo>
                  <a:pt x="6158" y="1022"/>
                </a:lnTo>
                <a:cubicBezTo>
                  <a:pt x="6153" y="1010"/>
                  <a:pt x="6144" y="999"/>
                  <a:pt x="6133" y="994"/>
                </a:cubicBezTo>
                <a:cubicBezTo>
                  <a:pt x="6123" y="987"/>
                  <a:pt x="6110" y="983"/>
                  <a:pt x="6096" y="983"/>
                </a:cubicBezTo>
                <a:cubicBezTo>
                  <a:pt x="6084" y="983"/>
                  <a:pt x="6072" y="987"/>
                  <a:pt x="6061" y="994"/>
                </a:cubicBezTo>
                <a:cubicBezTo>
                  <a:pt x="6051" y="1001"/>
                  <a:pt x="6042" y="1010"/>
                  <a:pt x="6036" y="1022"/>
                </a:cubicBezTo>
                <a:lnTo>
                  <a:pt x="6036" y="1022"/>
                </a:lnTo>
                <a:lnTo>
                  <a:pt x="5848" y="1467"/>
                </a:lnTo>
                <a:lnTo>
                  <a:pt x="5603" y="802"/>
                </a:lnTo>
                <a:lnTo>
                  <a:pt x="5603" y="802"/>
                </a:lnTo>
                <a:cubicBezTo>
                  <a:pt x="5599" y="790"/>
                  <a:pt x="5591" y="779"/>
                  <a:pt x="5580" y="772"/>
                </a:cubicBezTo>
                <a:cubicBezTo>
                  <a:pt x="5569" y="765"/>
                  <a:pt x="5557" y="761"/>
                  <a:pt x="5545" y="761"/>
                </a:cubicBezTo>
                <a:cubicBezTo>
                  <a:pt x="5536" y="761"/>
                  <a:pt x="5529" y="763"/>
                  <a:pt x="5520" y="767"/>
                </a:cubicBezTo>
                <a:lnTo>
                  <a:pt x="5520" y="767"/>
                </a:lnTo>
                <a:lnTo>
                  <a:pt x="5520" y="767"/>
                </a:lnTo>
                <a:cubicBezTo>
                  <a:pt x="5497" y="777"/>
                  <a:pt x="5483" y="800"/>
                  <a:pt x="5483" y="825"/>
                </a:cubicBezTo>
                <a:cubicBezTo>
                  <a:pt x="5483" y="832"/>
                  <a:pt x="5485" y="841"/>
                  <a:pt x="5488" y="848"/>
                </a:cubicBezTo>
                <a:lnTo>
                  <a:pt x="5488" y="848"/>
                </a:lnTo>
                <a:lnTo>
                  <a:pt x="5790" y="1654"/>
                </a:lnTo>
                <a:lnTo>
                  <a:pt x="5790" y="1654"/>
                </a:lnTo>
                <a:cubicBezTo>
                  <a:pt x="5791" y="1659"/>
                  <a:pt x="5795" y="1666"/>
                  <a:pt x="5800" y="1671"/>
                </a:cubicBezTo>
                <a:cubicBezTo>
                  <a:pt x="5804" y="1675"/>
                  <a:pt x="5809" y="1679"/>
                  <a:pt x="5814" y="1682"/>
                </a:cubicBezTo>
                <a:cubicBezTo>
                  <a:pt x="5816" y="1684"/>
                  <a:pt x="5816" y="1684"/>
                  <a:pt x="5820" y="1686"/>
                </a:cubicBezTo>
                <a:cubicBezTo>
                  <a:pt x="5821" y="1687"/>
                  <a:pt x="5825" y="1687"/>
                  <a:pt x="5829" y="1689"/>
                </a:cubicBezTo>
                <a:cubicBezTo>
                  <a:pt x="5834" y="1691"/>
                  <a:pt x="5841" y="1693"/>
                  <a:pt x="5850" y="1693"/>
                </a:cubicBezTo>
                <a:cubicBezTo>
                  <a:pt x="5862" y="1693"/>
                  <a:pt x="5873" y="1689"/>
                  <a:pt x="5883" y="1682"/>
                </a:cubicBezTo>
                <a:cubicBezTo>
                  <a:pt x="5892" y="1675"/>
                  <a:pt x="5901" y="1666"/>
                  <a:pt x="5906" y="1654"/>
                </a:cubicBezTo>
                <a:lnTo>
                  <a:pt x="5906" y="1654"/>
                </a:lnTo>
                <a:lnTo>
                  <a:pt x="6096" y="1200"/>
                </a:lnTo>
                <a:lnTo>
                  <a:pt x="6287" y="1652"/>
                </a:lnTo>
                <a:lnTo>
                  <a:pt x="6287" y="1652"/>
                </a:lnTo>
                <a:cubicBezTo>
                  <a:pt x="6290" y="1664"/>
                  <a:pt x="6299" y="1673"/>
                  <a:pt x="6308" y="1680"/>
                </a:cubicBezTo>
                <a:cubicBezTo>
                  <a:pt x="6317" y="1687"/>
                  <a:pt x="6327" y="1693"/>
                  <a:pt x="6340" y="1693"/>
                </a:cubicBezTo>
                <a:lnTo>
                  <a:pt x="6348" y="1693"/>
                </a:lnTo>
                <a:cubicBezTo>
                  <a:pt x="6355" y="1693"/>
                  <a:pt x="6364" y="1691"/>
                  <a:pt x="6370" y="1689"/>
                </a:cubicBezTo>
                <a:cubicBezTo>
                  <a:pt x="6377" y="1687"/>
                  <a:pt x="6382" y="1684"/>
                  <a:pt x="6385" y="1680"/>
                </a:cubicBezTo>
                <a:cubicBezTo>
                  <a:pt x="6396" y="1673"/>
                  <a:pt x="6403" y="1661"/>
                  <a:pt x="6408" y="1650"/>
                </a:cubicBezTo>
                <a:lnTo>
                  <a:pt x="6408" y="1650"/>
                </a:lnTo>
                <a:lnTo>
                  <a:pt x="6708" y="848"/>
                </a:lnTo>
                <a:cubicBezTo>
                  <a:pt x="6711" y="841"/>
                  <a:pt x="6713" y="832"/>
                  <a:pt x="6713" y="825"/>
                </a:cubicBezTo>
                <a:cubicBezTo>
                  <a:pt x="6708" y="802"/>
                  <a:pt x="6694" y="779"/>
                  <a:pt x="6671" y="7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9"/>
          <p:cNvSpPr/>
          <p:nvPr/>
        </p:nvSpPr>
        <p:spPr>
          <a:xfrm>
            <a:off x="457202" y="4864608"/>
            <a:ext cx="170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lt1"/>
                </a:solidFill>
              </a:rPr>
              <a:t>2024</a:t>
            </a: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9"/>
          <p:cNvSpPr txBox="1"/>
          <p:nvPr>
            <p:ph idx="1" type="body"/>
          </p:nvPr>
        </p:nvSpPr>
        <p:spPr>
          <a:xfrm>
            <a:off x="365750" y="1886350"/>
            <a:ext cx="7484400" cy="13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1" sz="5200">
                <a:solidFill>
                  <a:schemeClr val="lt1"/>
                </a:solidFill>
              </a:defRPr>
            </a:lvl1pPr>
            <a:lvl2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02">
  <p:cSld name="Thank You_1">
    <p:bg>
      <p:bgPr>
        <a:solidFill>
          <a:schemeClr val="accen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/>
          <p:nvPr/>
        </p:nvSpPr>
        <p:spPr>
          <a:xfrm>
            <a:off x="457200" y="4444162"/>
            <a:ext cx="1444930" cy="330450"/>
          </a:xfrm>
          <a:custGeom>
            <a:rect b="b" l="l" r="r" t="t"/>
            <a:pathLst>
              <a:path extrusionOk="0" h="2451" w="10771">
                <a:moveTo>
                  <a:pt x="10625" y="726"/>
                </a:moveTo>
                <a:lnTo>
                  <a:pt x="10597" y="726"/>
                </a:lnTo>
                <a:lnTo>
                  <a:pt x="10597" y="761"/>
                </a:lnTo>
                <a:lnTo>
                  <a:pt x="10625" y="761"/>
                </a:lnTo>
                <a:cubicBezTo>
                  <a:pt x="10638" y="761"/>
                  <a:pt x="10646" y="756"/>
                  <a:pt x="10646" y="744"/>
                </a:cubicBezTo>
                <a:cubicBezTo>
                  <a:pt x="10646" y="731"/>
                  <a:pt x="10639" y="726"/>
                  <a:pt x="10625" y="726"/>
                </a:cubicBezTo>
                <a:close/>
                <a:moveTo>
                  <a:pt x="10562" y="693"/>
                </a:moveTo>
                <a:lnTo>
                  <a:pt x="10625" y="693"/>
                </a:lnTo>
                <a:cubicBezTo>
                  <a:pt x="10660" y="693"/>
                  <a:pt x="10683" y="712"/>
                  <a:pt x="10683" y="742"/>
                </a:cubicBezTo>
                <a:cubicBezTo>
                  <a:pt x="10683" y="760"/>
                  <a:pt x="10675" y="774"/>
                  <a:pt x="10660" y="783"/>
                </a:cubicBezTo>
                <a:lnTo>
                  <a:pt x="10685" y="820"/>
                </a:lnTo>
                <a:lnTo>
                  <a:pt x="10685" y="827"/>
                </a:lnTo>
                <a:lnTo>
                  <a:pt x="10648" y="827"/>
                </a:lnTo>
                <a:lnTo>
                  <a:pt x="10623" y="791"/>
                </a:lnTo>
                <a:lnTo>
                  <a:pt x="10595" y="791"/>
                </a:lnTo>
                <a:lnTo>
                  <a:pt x="10595" y="827"/>
                </a:lnTo>
                <a:lnTo>
                  <a:pt x="10560" y="827"/>
                </a:lnTo>
                <a:lnTo>
                  <a:pt x="10560" y="693"/>
                </a:lnTo>
                <a:lnTo>
                  <a:pt x="10562" y="693"/>
                </a:lnTo>
                <a:close/>
                <a:moveTo>
                  <a:pt x="10742" y="761"/>
                </a:moveTo>
                <a:cubicBezTo>
                  <a:pt x="10742" y="691"/>
                  <a:pt x="10694" y="636"/>
                  <a:pt x="10622" y="636"/>
                </a:cubicBezTo>
                <a:cubicBezTo>
                  <a:pt x="10551" y="636"/>
                  <a:pt x="10504" y="687"/>
                  <a:pt x="10504" y="761"/>
                </a:cubicBezTo>
                <a:cubicBezTo>
                  <a:pt x="10504" y="832"/>
                  <a:pt x="10551" y="887"/>
                  <a:pt x="10622" y="887"/>
                </a:cubicBezTo>
                <a:cubicBezTo>
                  <a:pt x="10694" y="888"/>
                  <a:pt x="10742" y="834"/>
                  <a:pt x="10742" y="761"/>
                </a:cubicBezTo>
                <a:close/>
                <a:moveTo>
                  <a:pt x="10770" y="761"/>
                </a:moveTo>
                <a:cubicBezTo>
                  <a:pt x="10770" y="846"/>
                  <a:pt x="10713" y="915"/>
                  <a:pt x="10620" y="915"/>
                </a:cubicBezTo>
                <a:cubicBezTo>
                  <a:pt x="10527" y="915"/>
                  <a:pt x="10472" y="844"/>
                  <a:pt x="10472" y="761"/>
                </a:cubicBezTo>
                <a:cubicBezTo>
                  <a:pt x="10472" y="677"/>
                  <a:pt x="10527" y="608"/>
                  <a:pt x="10620" y="608"/>
                </a:cubicBezTo>
                <a:cubicBezTo>
                  <a:pt x="10715" y="608"/>
                  <a:pt x="10770" y="679"/>
                  <a:pt x="10770" y="761"/>
                </a:cubicBezTo>
                <a:close/>
                <a:moveTo>
                  <a:pt x="2384" y="1061"/>
                </a:moveTo>
                <a:lnTo>
                  <a:pt x="2095" y="1228"/>
                </a:lnTo>
                <a:lnTo>
                  <a:pt x="2384" y="1395"/>
                </a:lnTo>
                <a:cubicBezTo>
                  <a:pt x="2457" y="1437"/>
                  <a:pt x="2483" y="1530"/>
                  <a:pt x="2441" y="1603"/>
                </a:cubicBezTo>
                <a:cubicBezTo>
                  <a:pt x="2398" y="1675"/>
                  <a:pt x="2305" y="1700"/>
                  <a:pt x="2233" y="1659"/>
                </a:cubicBezTo>
                <a:lnTo>
                  <a:pt x="1717" y="1361"/>
                </a:lnTo>
                <a:cubicBezTo>
                  <a:pt x="1681" y="1342"/>
                  <a:pt x="1658" y="1310"/>
                  <a:pt x="1648" y="1275"/>
                </a:cubicBezTo>
                <a:cubicBezTo>
                  <a:pt x="1642" y="1259"/>
                  <a:pt x="1641" y="1242"/>
                  <a:pt x="1641" y="1227"/>
                </a:cubicBezTo>
                <a:cubicBezTo>
                  <a:pt x="1641" y="1214"/>
                  <a:pt x="1642" y="1202"/>
                  <a:pt x="1646" y="1191"/>
                </a:cubicBezTo>
                <a:cubicBezTo>
                  <a:pt x="1657" y="1154"/>
                  <a:pt x="1681" y="1121"/>
                  <a:pt x="1717" y="1100"/>
                </a:cubicBezTo>
                <a:lnTo>
                  <a:pt x="2233" y="802"/>
                </a:lnTo>
                <a:cubicBezTo>
                  <a:pt x="2305" y="760"/>
                  <a:pt x="2398" y="784"/>
                  <a:pt x="2441" y="858"/>
                </a:cubicBezTo>
                <a:cubicBezTo>
                  <a:pt x="2483" y="925"/>
                  <a:pt x="2457" y="1019"/>
                  <a:pt x="2384" y="1061"/>
                </a:cubicBezTo>
                <a:close/>
                <a:moveTo>
                  <a:pt x="2111" y="1869"/>
                </a:moveTo>
                <a:lnTo>
                  <a:pt x="1595" y="1571"/>
                </a:lnTo>
                <a:cubicBezTo>
                  <a:pt x="1567" y="1555"/>
                  <a:pt x="1537" y="1548"/>
                  <a:pt x="1507" y="1552"/>
                </a:cubicBezTo>
                <a:cubicBezTo>
                  <a:pt x="1428" y="1557"/>
                  <a:pt x="1366" y="1624"/>
                  <a:pt x="1366" y="1703"/>
                </a:cubicBezTo>
                <a:lnTo>
                  <a:pt x="1366" y="2299"/>
                </a:lnTo>
                <a:cubicBezTo>
                  <a:pt x="1366" y="2383"/>
                  <a:pt x="1435" y="2450"/>
                  <a:pt x="1517" y="2450"/>
                </a:cubicBezTo>
                <a:cubicBezTo>
                  <a:pt x="1602" y="2450"/>
                  <a:pt x="1669" y="2382"/>
                  <a:pt x="1669" y="2299"/>
                </a:cubicBezTo>
                <a:lnTo>
                  <a:pt x="1669" y="1964"/>
                </a:lnTo>
                <a:lnTo>
                  <a:pt x="1958" y="2131"/>
                </a:lnTo>
                <a:cubicBezTo>
                  <a:pt x="2030" y="2174"/>
                  <a:pt x="2124" y="2149"/>
                  <a:pt x="2166" y="2077"/>
                </a:cubicBezTo>
                <a:cubicBezTo>
                  <a:pt x="2208" y="2005"/>
                  <a:pt x="2183" y="1911"/>
                  <a:pt x="2111" y="1869"/>
                </a:cubicBezTo>
                <a:close/>
                <a:moveTo>
                  <a:pt x="1514" y="1284"/>
                </a:moveTo>
                <a:lnTo>
                  <a:pt x="1299" y="1499"/>
                </a:lnTo>
                <a:cubicBezTo>
                  <a:pt x="1294" y="1506"/>
                  <a:pt x="1281" y="1511"/>
                  <a:pt x="1272" y="1511"/>
                </a:cubicBezTo>
                <a:lnTo>
                  <a:pt x="1257" y="1511"/>
                </a:lnTo>
                <a:lnTo>
                  <a:pt x="1225" y="1511"/>
                </a:lnTo>
                <a:lnTo>
                  <a:pt x="1209" y="1511"/>
                </a:lnTo>
                <a:cubicBezTo>
                  <a:pt x="1200" y="1511"/>
                  <a:pt x="1188" y="1506"/>
                  <a:pt x="1183" y="1499"/>
                </a:cubicBezTo>
                <a:lnTo>
                  <a:pt x="968" y="1284"/>
                </a:lnTo>
                <a:cubicBezTo>
                  <a:pt x="962" y="1279"/>
                  <a:pt x="957" y="1266"/>
                  <a:pt x="957" y="1257"/>
                </a:cubicBezTo>
                <a:lnTo>
                  <a:pt x="957" y="1243"/>
                </a:lnTo>
                <a:lnTo>
                  <a:pt x="957" y="1211"/>
                </a:lnTo>
                <a:lnTo>
                  <a:pt x="957" y="1195"/>
                </a:lnTo>
                <a:cubicBezTo>
                  <a:pt x="957" y="1186"/>
                  <a:pt x="962" y="1174"/>
                  <a:pt x="968" y="1168"/>
                </a:cubicBezTo>
                <a:lnTo>
                  <a:pt x="1183" y="954"/>
                </a:lnTo>
                <a:cubicBezTo>
                  <a:pt x="1190" y="946"/>
                  <a:pt x="1200" y="943"/>
                  <a:pt x="1209" y="943"/>
                </a:cubicBezTo>
                <a:lnTo>
                  <a:pt x="1225" y="943"/>
                </a:lnTo>
                <a:lnTo>
                  <a:pt x="1257" y="943"/>
                </a:lnTo>
                <a:lnTo>
                  <a:pt x="1272" y="943"/>
                </a:lnTo>
                <a:cubicBezTo>
                  <a:pt x="1281" y="943"/>
                  <a:pt x="1294" y="948"/>
                  <a:pt x="1299" y="954"/>
                </a:cubicBezTo>
                <a:lnTo>
                  <a:pt x="1514" y="1168"/>
                </a:lnTo>
                <a:cubicBezTo>
                  <a:pt x="1519" y="1174"/>
                  <a:pt x="1524" y="1186"/>
                  <a:pt x="1524" y="1195"/>
                </a:cubicBezTo>
                <a:lnTo>
                  <a:pt x="1524" y="1211"/>
                </a:lnTo>
                <a:lnTo>
                  <a:pt x="1524" y="1243"/>
                </a:lnTo>
                <a:lnTo>
                  <a:pt x="1524" y="1257"/>
                </a:lnTo>
                <a:cubicBezTo>
                  <a:pt x="1526" y="1266"/>
                  <a:pt x="1521" y="1279"/>
                  <a:pt x="1514" y="1284"/>
                </a:cubicBezTo>
                <a:close/>
                <a:moveTo>
                  <a:pt x="1343" y="1227"/>
                </a:moveTo>
                <a:cubicBezTo>
                  <a:pt x="1343" y="1218"/>
                  <a:pt x="1338" y="1205"/>
                  <a:pt x="1332" y="1200"/>
                </a:cubicBezTo>
                <a:lnTo>
                  <a:pt x="1271" y="1139"/>
                </a:lnTo>
                <a:cubicBezTo>
                  <a:pt x="1265" y="1133"/>
                  <a:pt x="1253" y="1128"/>
                  <a:pt x="1244" y="1128"/>
                </a:cubicBezTo>
                <a:lnTo>
                  <a:pt x="1242" y="1128"/>
                </a:lnTo>
                <a:cubicBezTo>
                  <a:pt x="1234" y="1128"/>
                  <a:pt x="1221" y="1133"/>
                  <a:pt x="1216" y="1139"/>
                </a:cubicBezTo>
                <a:lnTo>
                  <a:pt x="1154" y="1200"/>
                </a:lnTo>
                <a:cubicBezTo>
                  <a:pt x="1147" y="1207"/>
                  <a:pt x="1144" y="1220"/>
                  <a:pt x="1144" y="1227"/>
                </a:cubicBezTo>
                <a:lnTo>
                  <a:pt x="1144" y="1228"/>
                </a:lnTo>
                <a:cubicBezTo>
                  <a:pt x="1144" y="1237"/>
                  <a:pt x="1149" y="1249"/>
                  <a:pt x="1154" y="1254"/>
                </a:cubicBezTo>
                <a:lnTo>
                  <a:pt x="1216" y="1316"/>
                </a:lnTo>
                <a:cubicBezTo>
                  <a:pt x="1221" y="1321"/>
                  <a:pt x="1234" y="1326"/>
                  <a:pt x="1242" y="1326"/>
                </a:cubicBezTo>
                <a:lnTo>
                  <a:pt x="1244" y="1326"/>
                </a:lnTo>
                <a:cubicBezTo>
                  <a:pt x="1253" y="1326"/>
                  <a:pt x="1265" y="1321"/>
                  <a:pt x="1271" y="1316"/>
                </a:cubicBezTo>
                <a:lnTo>
                  <a:pt x="1332" y="1254"/>
                </a:lnTo>
                <a:cubicBezTo>
                  <a:pt x="1338" y="1247"/>
                  <a:pt x="1343" y="1237"/>
                  <a:pt x="1343" y="1228"/>
                </a:cubicBezTo>
                <a:lnTo>
                  <a:pt x="1343" y="1227"/>
                </a:lnTo>
                <a:close/>
                <a:moveTo>
                  <a:pt x="370" y="583"/>
                </a:moveTo>
                <a:lnTo>
                  <a:pt x="887" y="881"/>
                </a:lnTo>
                <a:cubicBezTo>
                  <a:pt x="915" y="897"/>
                  <a:pt x="945" y="904"/>
                  <a:pt x="975" y="901"/>
                </a:cubicBezTo>
                <a:cubicBezTo>
                  <a:pt x="1054" y="895"/>
                  <a:pt x="1116" y="828"/>
                  <a:pt x="1116" y="749"/>
                </a:cubicBezTo>
                <a:lnTo>
                  <a:pt x="1116" y="152"/>
                </a:lnTo>
                <a:cubicBezTo>
                  <a:pt x="1116" y="67"/>
                  <a:pt x="1047" y="0"/>
                  <a:pt x="964" y="0"/>
                </a:cubicBezTo>
                <a:cubicBezTo>
                  <a:pt x="879" y="0"/>
                  <a:pt x="812" y="69"/>
                  <a:pt x="812" y="152"/>
                </a:cubicBezTo>
                <a:lnTo>
                  <a:pt x="812" y="487"/>
                </a:lnTo>
                <a:lnTo>
                  <a:pt x="523" y="319"/>
                </a:lnTo>
                <a:cubicBezTo>
                  <a:pt x="451" y="277"/>
                  <a:pt x="358" y="302"/>
                  <a:pt x="316" y="376"/>
                </a:cubicBezTo>
                <a:cubicBezTo>
                  <a:pt x="273" y="450"/>
                  <a:pt x="298" y="543"/>
                  <a:pt x="370" y="583"/>
                </a:cubicBezTo>
                <a:close/>
                <a:moveTo>
                  <a:pt x="1505" y="902"/>
                </a:moveTo>
                <a:cubicBezTo>
                  <a:pt x="1535" y="904"/>
                  <a:pt x="1565" y="899"/>
                  <a:pt x="1593" y="883"/>
                </a:cubicBezTo>
                <a:lnTo>
                  <a:pt x="2109" y="585"/>
                </a:lnTo>
                <a:cubicBezTo>
                  <a:pt x="2182" y="543"/>
                  <a:pt x="2206" y="450"/>
                  <a:pt x="2166" y="377"/>
                </a:cubicBezTo>
                <a:cubicBezTo>
                  <a:pt x="2124" y="305"/>
                  <a:pt x="2030" y="280"/>
                  <a:pt x="1958" y="321"/>
                </a:cubicBezTo>
                <a:lnTo>
                  <a:pt x="1669" y="488"/>
                </a:lnTo>
                <a:lnTo>
                  <a:pt x="1669" y="153"/>
                </a:lnTo>
                <a:cubicBezTo>
                  <a:pt x="1669" y="69"/>
                  <a:pt x="1600" y="2"/>
                  <a:pt x="1517" y="2"/>
                </a:cubicBezTo>
                <a:cubicBezTo>
                  <a:pt x="1433" y="2"/>
                  <a:pt x="1366" y="71"/>
                  <a:pt x="1366" y="153"/>
                </a:cubicBezTo>
                <a:lnTo>
                  <a:pt x="1366" y="751"/>
                </a:lnTo>
                <a:cubicBezTo>
                  <a:pt x="1366" y="830"/>
                  <a:pt x="1428" y="897"/>
                  <a:pt x="1505" y="902"/>
                </a:cubicBezTo>
                <a:close/>
                <a:moveTo>
                  <a:pt x="976" y="1550"/>
                </a:moveTo>
                <a:cubicBezTo>
                  <a:pt x="946" y="1548"/>
                  <a:pt x="916" y="1553"/>
                  <a:pt x="888" y="1569"/>
                </a:cubicBezTo>
                <a:lnTo>
                  <a:pt x="372" y="1867"/>
                </a:lnTo>
                <a:cubicBezTo>
                  <a:pt x="300" y="1909"/>
                  <a:pt x="275" y="2003"/>
                  <a:pt x="316" y="2075"/>
                </a:cubicBezTo>
                <a:cubicBezTo>
                  <a:pt x="358" y="2147"/>
                  <a:pt x="451" y="2172"/>
                  <a:pt x="523" y="2130"/>
                </a:cubicBezTo>
                <a:lnTo>
                  <a:pt x="812" y="1962"/>
                </a:lnTo>
                <a:lnTo>
                  <a:pt x="812" y="2297"/>
                </a:lnTo>
                <a:cubicBezTo>
                  <a:pt x="812" y="2382"/>
                  <a:pt x="881" y="2449"/>
                  <a:pt x="964" y="2449"/>
                </a:cubicBezTo>
                <a:cubicBezTo>
                  <a:pt x="1049" y="2449"/>
                  <a:pt x="1116" y="2380"/>
                  <a:pt x="1116" y="2297"/>
                </a:cubicBezTo>
                <a:lnTo>
                  <a:pt x="1116" y="1700"/>
                </a:lnTo>
                <a:cubicBezTo>
                  <a:pt x="1117" y="1622"/>
                  <a:pt x="1056" y="1557"/>
                  <a:pt x="976" y="1550"/>
                </a:cubicBezTo>
                <a:close/>
                <a:moveTo>
                  <a:pt x="835" y="1271"/>
                </a:moveTo>
                <a:cubicBezTo>
                  <a:pt x="841" y="1256"/>
                  <a:pt x="842" y="1239"/>
                  <a:pt x="842" y="1223"/>
                </a:cubicBezTo>
                <a:cubicBezTo>
                  <a:pt x="842" y="1211"/>
                  <a:pt x="841" y="1198"/>
                  <a:pt x="837" y="1188"/>
                </a:cubicBezTo>
                <a:cubicBezTo>
                  <a:pt x="827" y="1151"/>
                  <a:pt x="802" y="1117"/>
                  <a:pt x="767" y="1096"/>
                </a:cubicBezTo>
                <a:lnTo>
                  <a:pt x="250" y="797"/>
                </a:lnTo>
                <a:cubicBezTo>
                  <a:pt x="178" y="754"/>
                  <a:pt x="85" y="779"/>
                  <a:pt x="42" y="853"/>
                </a:cubicBezTo>
                <a:cubicBezTo>
                  <a:pt x="0" y="925"/>
                  <a:pt x="25" y="1019"/>
                  <a:pt x="99" y="1061"/>
                </a:cubicBezTo>
                <a:lnTo>
                  <a:pt x="388" y="1228"/>
                </a:lnTo>
                <a:lnTo>
                  <a:pt x="99" y="1395"/>
                </a:lnTo>
                <a:cubicBezTo>
                  <a:pt x="27" y="1437"/>
                  <a:pt x="2" y="1530"/>
                  <a:pt x="42" y="1603"/>
                </a:cubicBezTo>
                <a:cubicBezTo>
                  <a:pt x="85" y="1675"/>
                  <a:pt x="178" y="1700"/>
                  <a:pt x="250" y="1659"/>
                </a:cubicBezTo>
                <a:lnTo>
                  <a:pt x="767" y="1361"/>
                </a:lnTo>
                <a:cubicBezTo>
                  <a:pt x="802" y="1338"/>
                  <a:pt x="825" y="1307"/>
                  <a:pt x="835" y="1271"/>
                </a:cubicBezTo>
                <a:close/>
                <a:moveTo>
                  <a:pt x="7251" y="379"/>
                </a:moveTo>
                <a:lnTo>
                  <a:pt x="7237" y="379"/>
                </a:lnTo>
                <a:cubicBezTo>
                  <a:pt x="7235" y="379"/>
                  <a:pt x="7233" y="379"/>
                  <a:pt x="7231" y="379"/>
                </a:cubicBezTo>
                <a:cubicBezTo>
                  <a:pt x="7229" y="379"/>
                  <a:pt x="7228" y="379"/>
                  <a:pt x="7226" y="379"/>
                </a:cubicBezTo>
                <a:cubicBezTo>
                  <a:pt x="7189" y="379"/>
                  <a:pt x="7154" y="383"/>
                  <a:pt x="7120" y="395"/>
                </a:cubicBezTo>
                <a:cubicBezTo>
                  <a:pt x="7087" y="405"/>
                  <a:pt x="7057" y="423"/>
                  <a:pt x="7034" y="451"/>
                </a:cubicBezTo>
                <a:lnTo>
                  <a:pt x="7034" y="451"/>
                </a:lnTo>
                <a:lnTo>
                  <a:pt x="7034" y="451"/>
                </a:lnTo>
                <a:lnTo>
                  <a:pt x="7034" y="451"/>
                </a:lnTo>
                <a:cubicBezTo>
                  <a:pt x="7009" y="478"/>
                  <a:pt x="6993" y="511"/>
                  <a:pt x="6985" y="546"/>
                </a:cubicBezTo>
                <a:cubicBezTo>
                  <a:pt x="6974" y="583"/>
                  <a:pt x="6970" y="624"/>
                  <a:pt x="6970" y="672"/>
                </a:cubicBezTo>
                <a:lnTo>
                  <a:pt x="6970" y="763"/>
                </a:lnTo>
                <a:lnTo>
                  <a:pt x="6870" y="763"/>
                </a:lnTo>
                <a:cubicBezTo>
                  <a:pt x="6835" y="763"/>
                  <a:pt x="6807" y="791"/>
                  <a:pt x="6807" y="825"/>
                </a:cubicBezTo>
                <a:cubicBezTo>
                  <a:pt x="6807" y="842"/>
                  <a:pt x="6814" y="860"/>
                  <a:pt x="6824" y="872"/>
                </a:cubicBezTo>
                <a:cubicBezTo>
                  <a:pt x="6836" y="885"/>
                  <a:pt x="6852" y="892"/>
                  <a:pt x="6870" y="894"/>
                </a:cubicBezTo>
                <a:lnTo>
                  <a:pt x="6970" y="894"/>
                </a:lnTo>
                <a:lnTo>
                  <a:pt x="6970" y="1634"/>
                </a:lnTo>
                <a:lnTo>
                  <a:pt x="6970" y="1636"/>
                </a:lnTo>
                <a:cubicBezTo>
                  <a:pt x="6970" y="1654"/>
                  <a:pt x="6977" y="1670"/>
                  <a:pt x="6990" y="1682"/>
                </a:cubicBezTo>
                <a:cubicBezTo>
                  <a:pt x="7002" y="1693"/>
                  <a:pt x="7018" y="1700"/>
                  <a:pt x="7036" y="1700"/>
                </a:cubicBezTo>
                <a:cubicBezTo>
                  <a:pt x="7069" y="1700"/>
                  <a:pt x="7097" y="1671"/>
                  <a:pt x="7097" y="1636"/>
                </a:cubicBezTo>
                <a:lnTo>
                  <a:pt x="7097" y="894"/>
                </a:lnTo>
                <a:lnTo>
                  <a:pt x="7205" y="894"/>
                </a:lnTo>
                <a:cubicBezTo>
                  <a:pt x="7222" y="892"/>
                  <a:pt x="7238" y="885"/>
                  <a:pt x="7251" y="874"/>
                </a:cubicBezTo>
                <a:cubicBezTo>
                  <a:pt x="7263" y="862"/>
                  <a:pt x="7270" y="846"/>
                  <a:pt x="7270" y="828"/>
                </a:cubicBezTo>
                <a:lnTo>
                  <a:pt x="7270" y="827"/>
                </a:lnTo>
                <a:cubicBezTo>
                  <a:pt x="7270" y="793"/>
                  <a:pt x="7242" y="765"/>
                  <a:pt x="7207" y="765"/>
                </a:cubicBezTo>
                <a:lnTo>
                  <a:pt x="7097" y="765"/>
                </a:lnTo>
                <a:lnTo>
                  <a:pt x="7097" y="673"/>
                </a:lnTo>
                <a:cubicBezTo>
                  <a:pt x="7097" y="633"/>
                  <a:pt x="7103" y="603"/>
                  <a:pt x="7108" y="582"/>
                </a:cubicBezTo>
                <a:cubicBezTo>
                  <a:pt x="7113" y="561"/>
                  <a:pt x="7122" y="546"/>
                  <a:pt x="7129" y="538"/>
                </a:cubicBezTo>
                <a:cubicBezTo>
                  <a:pt x="7136" y="531"/>
                  <a:pt x="7145" y="524"/>
                  <a:pt x="7161" y="518"/>
                </a:cubicBezTo>
                <a:cubicBezTo>
                  <a:pt x="7177" y="513"/>
                  <a:pt x="7196" y="509"/>
                  <a:pt x="7224" y="509"/>
                </a:cubicBezTo>
                <a:lnTo>
                  <a:pt x="7228" y="509"/>
                </a:lnTo>
                <a:cubicBezTo>
                  <a:pt x="7229" y="509"/>
                  <a:pt x="7231" y="509"/>
                  <a:pt x="7233" y="509"/>
                </a:cubicBezTo>
                <a:cubicBezTo>
                  <a:pt x="7235" y="509"/>
                  <a:pt x="7237" y="509"/>
                  <a:pt x="7238" y="509"/>
                </a:cubicBezTo>
                <a:lnTo>
                  <a:pt x="7247" y="509"/>
                </a:lnTo>
                <a:lnTo>
                  <a:pt x="7252" y="509"/>
                </a:lnTo>
                <a:cubicBezTo>
                  <a:pt x="7288" y="509"/>
                  <a:pt x="7318" y="481"/>
                  <a:pt x="7318" y="444"/>
                </a:cubicBezTo>
                <a:cubicBezTo>
                  <a:pt x="7314" y="409"/>
                  <a:pt x="7286" y="379"/>
                  <a:pt x="7251" y="379"/>
                </a:cubicBezTo>
                <a:close/>
                <a:moveTo>
                  <a:pt x="9482" y="862"/>
                </a:moveTo>
                <a:cubicBezTo>
                  <a:pt x="9494" y="850"/>
                  <a:pt x="9501" y="832"/>
                  <a:pt x="9501" y="816"/>
                </a:cubicBezTo>
                <a:cubicBezTo>
                  <a:pt x="9501" y="800"/>
                  <a:pt x="9494" y="784"/>
                  <a:pt x="9482" y="772"/>
                </a:cubicBez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cubicBezTo>
                  <a:pt x="9469" y="760"/>
                  <a:pt x="9454" y="753"/>
                  <a:pt x="9438" y="753"/>
                </a:cubicBezTo>
                <a:cubicBezTo>
                  <a:pt x="9423" y="753"/>
                  <a:pt x="9406" y="760"/>
                  <a:pt x="9393" y="772"/>
                </a:cubicBezTo>
                <a:lnTo>
                  <a:pt x="8895" y="1256"/>
                </a:lnTo>
                <a:lnTo>
                  <a:pt x="8895" y="441"/>
                </a:lnTo>
                <a:cubicBezTo>
                  <a:pt x="8895" y="405"/>
                  <a:pt x="8865" y="377"/>
                  <a:pt x="8830" y="377"/>
                </a:cubicBezTo>
                <a:cubicBezTo>
                  <a:pt x="8812" y="377"/>
                  <a:pt x="8796" y="384"/>
                  <a:pt x="8785" y="397"/>
                </a:cubicBezTo>
                <a:cubicBezTo>
                  <a:pt x="8775" y="407"/>
                  <a:pt x="8766" y="425"/>
                  <a:pt x="8766" y="441"/>
                </a:cubicBezTo>
                <a:lnTo>
                  <a:pt x="8766" y="1634"/>
                </a:lnTo>
                <a:cubicBezTo>
                  <a:pt x="8766" y="1652"/>
                  <a:pt x="8773" y="1668"/>
                  <a:pt x="8785" y="1679"/>
                </a:cubicBezTo>
                <a:cubicBezTo>
                  <a:pt x="8796" y="1689"/>
                  <a:pt x="8814" y="1698"/>
                  <a:pt x="8830" y="1698"/>
                </a:cubicBezTo>
                <a:cubicBezTo>
                  <a:pt x="8867" y="1698"/>
                  <a:pt x="8895" y="1670"/>
                  <a:pt x="8895" y="1634"/>
                </a:cubicBezTo>
                <a:lnTo>
                  <a:pt x="8895" y="1437"/>
                </a:lnTo>
                <a:lnTo>
                  <a:pt x="9057" y="1275"/>
                </a:lnTo>
                <a:lnTo>
                  <a:pt x="9388" y="1673"/>
                </a:lnTo>
                <a:cubicBezTo>
                  <a:pt x="9395" y="1682"/>
                  <a:pt x="9402" y="1690"/>
                  <a:pt x="9411" y="1693"/>
                </a:cubicBezTo>
                <a:cubicBezTo>
                  <a:pt x="9420" y="1697"/>
                  <a:pt x="9430" y="1698"/>
                  <a:pt x="9438" y="1698"/>
                </a:cubicBezTo>
                <a:cubicBezTo>
                  <a:pt x="9448" y="1698"/>
                  <a:pt x="9466" y="1696"/>
                  <a:pt x="9480" y="1684"/>
                </a:cubicBezTo>
                <a:lnTo>
                  <a:pt x="9480" y="1684"/>
                </a:lnTo>
                <a:lnTo>
                  <a:pt x="9480" y="1684"/>
                </a:lnTo>
                <a:cubicBezTo>
                  <a:pt x="9494" y="1671"/>
                  <a:pt x="9501" y="1654"/>
                  <a:pt x="9501" y="1636"/>
                </a:cubicBezTo>
                <a:cubicBezTo>
                  <a:pt x="9501" y="1622"/>
                  <a:pt x="9496" y="1606"/>
                  <a:pt x="9485" y="1594"/>
                </a:cubicBezTo>
                <a:lnTo>
                  <a:pt x="9485" y="1594"/>
                </a:lnTo>
                <a:lnTo>
                  <a:pt x="9149" y="1186"/>
                </a:lnTo>
                <a:lnTo>
                  <a:pt x="9482" y="862"/>
                </a:lnTo>
                <a:close/>
                <a:moveTo>
                  <a:pt x="8581" y="779"/>
                </a:moveTo>
                <a:cubicBezTo>
                  <a:pt x="8593" y="790"/>
                  <a:pt x="8600" y="807"/>
                  <a:pt x="8600" y="825"/>
                </a:cubicBezTo>
                <a:lnTo>
                  <a:pt x="8600" y="1633"/>
                </a:lnTo>
                <a:cubicBezTo>
                  <a:pt x="8600" y="1650"/>
                  <a:pt x="8593" y="1666"/>
                  <a:pt x="8581" y="1677"/>
                </a:cubicBezTo>
                <a:cubicBezTo>
                  <a:pt x="8569" y="1687"/>
                  <a:pt x="8553" y="1696"/>
                  <a:pt x="8537" y="1696"/>
                </a:cubicBezTo>
                <a:cubicBezTo>
                  <a:pt x="8519" y="1696"/>
                  <a:pt x="8504" y="1689"/>
                  <a:pt x="8493" y="1677"/>
                </a:cubicBezTo>
                <a:cubicBezTo>
                  <a:pt x="8481" y="1666"/>
                  <a:pt x="8474" y="1650"/>
                  <a:pt x="8474" y="1633"/>
                </a:cubicBezTo>
                <a:lnTo>
                  <a:pt x="8474" y="1553"/>
                </a:lnTo>
                <a:cubicBezTo>
                  <a:pt x="8394" y="1640"/>
                  <a:pt x="8281" y="1696"/>
                  <a:pt x="8156" y="1696"/>
                </a:cubicBezTo>
                <a:cubicBezTo>
                  <a:pt x="8033" y="1696"/>
                  <a:pt x="7920" y="1643"/>
                  <a:pt x="7841" y="1557"/>
                </a:cubicBezTo>
                <a:cubicBezTo>
                  <a:pt x="7760" y="1472"/>
                  <a:pt x="7712" y="1354"/>
                  <a:pt x="7712" y="1228"/>
                </a:cubicBezTo>
                <a:cubicBezTo>
                  <a:pt x="7712" y="1100"/>
                  <a:pt x="7762" y="983"/>
                  <a:pt x="7841" y="899"/>
                </a:cubicBezTo>
                <a:cubicBezTo>
                  <a:pt x="7920" y="814"/>
                  <a:pt x="8033" y="760"/>
                  <a:pt x="8156" y="760"/>
                </a:cubicBezTo>
                <a:cubicBezTo>
                  <a:pt x="8281" y="760"/>
                  <a:pt x="8394" y="814"/>
                  <a:pt x="8474" y="901"/>
                </a:cubicBezTo>
                <a:lnTo>
                  <a:pt x="8474" y="823"/>
                </a:lnTo>
                <a:cubicBezTo>
                  <a:pt x="8474" y="805"/>
                  <a:pt x="8481" y="790"/>
                  <a:pt x="8493" y="777"/>
                </a:cubicBezTo>
                <a:cubicBezTo>
                  <a:pt x="8505" y="767"/>
                  <a:pt x="8521" y="760"/>
                  <a:pt x="8537" y="760"/>
                </a:cubicBezTo>
                <a:cubicBezTo>
                  <a:pt x="8555" y="761"/>
                  <a:pt x="8570" y="768"/>
                  <a:pt x="8581" y="779"/>
                </a:cubicBezTo>
                <a:close/>
                <a:moveTo>
                  <a:pt x="8474" y="1230"/>
                </a:moveTo>
                <a:cubicBezTo>
                  <a:pt x="8474" y="1135"/>
                  <a:pt x="8437" y="1049"/>
                  <a:pt x="8380" y="987"/>
                </a:cubicBezTo>
                <a:cubicBezTo>
                  <a:pt x="8322" y="925"/>
                  <a:pt x="8243" y="888"/>
                  <a:pt x="8156" y="888"/>
                </a:cubicBezTo>
                <a:cubicBezTo>
                  <a:pt x="8070" y="888"/>
                  <a:pt x="7992" y="925"/>
                  <a:pt x="7933" y="987"/>
                </a:cubicBezTo>
                <a:cubicBezTo>
                  <a:pt x="7875" y="1049"/>
                  <a:pt x="7837" y="1135"/>
                  <a:pt x="7837" y="1230"/>
                </a:cubicBezTo>
                <a:cubicBezTo>
                  <a:pt x="7837" y="1324"/>
                  <a:pt x="7874" y="1411"/>
                  <a:pt x="7933" y="1472"/>
                </a:cubicBezTo>
                <a:cubicBezTo>
                  <a:pt x="7991" y="1534"/>
                  <a:pt x="8070" y="1571"/>
                  <a:pt x="8156" y="1571"/>
                </a:cubicBezTo>
                <a:cubicBezTo>
                  <a:pt x="8243" y="1571"/>
                  <a:pt x="8322" y="1534"/>
                  <a:pt x="8380" y="1472"/>
                </a:cubicBezTo>
                <a:cubicBezTo>
                  <a:pt x="8437" y="1409"/>
                  <a:pt x="8474" y="1324"/>
                  <a:pt x="8474" y="1230"/>
                </a:cubicBezTo>
                <a:close/>
                <a:moveTo>
                  <a:pt x="3348" y="1207"/>
                </a:moveTo>
                <a:cubicBezTo>
                  <a:pt x="3297" y="1183"/>
                  <a:pt x="3239" y="1165"/>
                  <a:pt x="3181" y="1146"/>
                </a:cubicBezTo>
                <a:cubicBezTo>
                  <a:pt x="3128" y="1128"/>
                  <a:pt x="3073" y="1112"/>
                  <a:pt x="3035" y="1091"/>
                </a:cubicBezTo>
                <a:cubicBezTo>
                  <a:pt x="3015" y="1080"/>
                  <a:pt x="2999" y="1070"/>
                  <a:pt x="2991" y="1057"/>
                </a:cubicBezTo>
                <a:cubicBezTo>
                  <a:pt x="2980" y="1045"/>
                  <a:pt x="2976" y="1033"/>
                  <a:pt x="2975" y="1015"/>
                </a:cubicBezTo>
                <a:cubicBezTo>
                  <a:pt x="2975" y="992"/>
                  <a:pt x="2982" y="973"/>
                  <a:pt x="2992" y="955"/>
                </a:cubicBezTo>
                <a:cubicBezTo>
                  <a:pt x="3010" y="931"/>
                  <a:pt x="3038" y="911"/>
                  <a:pt x="3072" y="899"/>
                </a:cubicBezTo>
                <a:cubicBezTo>
                  <a:pt x="3103" y="887"/>
                  <a:pt x="3137" y="879"/>
                  <a:pt x="3162" y="879"/>
                </a:cubicBezTo>
                <a:cubicBezTo>
                  <a:pt x="3234" y="879"/>
                  <a:pt x="3280" y="904"/>
                  <a:pt x="3315" y="929"/>
                </a:cubicBezTo>
                <a:cubicBezTo>
                  <a:pt x="3332" y="941"/>
                  <a:pt x="3347" y="954"/>
                  <a:pt x="3361" y="964"/>
                </a:cubicBezTo>
                <a:cubicBezTo>
                  <a:pt x="3368" y="969"/>
                  <a:pt x="3375" y="975"/>
                  <a:pt x="3382" y="978"/>
                </a:cubicBezTo>
                <a:cubicBezTo>
                  <a:pt x="3389" y="982"/>
                  <a:pt x="3398" y="985"/>
                  <a:pt x="3406" y="985"/>
                </a:cubicBezTo>
                <a:cubicBezTo>
                  <a:pt x="3412" y="985"/>
                  <a:pt x="3419" y="983"/>
                  <a:pt x="3424" y="982"/>
                </a:cubicBezTo>
                <a:cubicBezTo>
                  <a:pt x="3429" y="980"/>
                  <a:pt x="3435" y="976"/>
                  <a:pt x="3440" y="971"/>
                </a:cubicBezTo>
                <a:cubicBezTo>
                  <a:pt x="3445" y="968"/>
                  <a:pt x="3449" y="962"/>
                  <a:pt x="3452" y="955"/>
                </a:cubicBezTo>
                <a:cubicBezTo>
                  <a:pt x="3454" y="950"/>
                  <a:pt x="3456" y="943"/>
                  <a:pt x="3456" y="938"/>
                </a:cubicBezTo>
                <a:cubicBezTo>
                  <a:pt x="3456" y="927"/>
                  <a:pt x="3452" y="916"/>
                  <a:pt x="3447" y="906"/>
                </a:cubicBezTo>
                <a:cubicBezTo>
                  <a:pt x="3438" y="888"/>
                  <a:pt x="3422" y="872"/>
                  <a:pt x="3403" y="855"/>
                </a:cubicBezTo>
                <a:cubicBezTo>
                  <a:pt x="3375" y="830"/>
                  <a:pt x="3337" y="805"/>
                  <a:pt x="3297" y="788"/>
                </a:cubicBezTo>
                <a:cubicBezTo>
                  <a:pt x="3256" y="770"/>
                  <a:pt x="3214" y="758"/>
                  <a:pt x="3174" y="758"/>
                </a:cubicBezTo>
                <a:cubicBezTo>
                  <a:pt x="3079" y="758"/>
                  <a:pt x="3001" y="779"/>
                  <a:pt x="2943" y="820"/>
                </a:cubicBezTo>
                <a:cubicBezTo>
                  <a:pt x="2913" y="841"/>
                  <a:pt x="2887" y="864"/>
                  <a:pt x="2869" y="894"/>
                </a:cubicBezTo>
                <a:cubicBezTo>
                  <a:pt x="2850" y="925"/>
                  <a:pt x="2839" y="964"/>
                  <a:pt x="2839" y="1013"/>
                </a:cubicBezTo>
                <a:cubicBezTo>
                  <a:pt x="2839" y="1015"/>
                  <a:pt x="2839" y="1019"/>
                  <a:pt x="2839" y="1020"/>
                </a:cubicBezTo>
                <a:cubicBezTo>
                  <a:pt x="2839" y="1070"/>
                  <a:pt x="2855" y="1109"/>
                  <a:pt x="2880" y="1140"/>
                </a:cubicBezTo>
                <a:cubicBezTo>
                  <a:pt x="2917" y="1188"/>
                  <a:pt x="2973" y="1215"/>
                  <a:pt x="3028" y="1235"/>
                </a:cubicBezTo>
                <a:cubicBezTo>
                  <a:pt x="3082" y="1254"/>
                  <a:pt x="3137" y="1266"/>
                  <a:pt x="3170" y="1279"/>
                </a:cubicBezTo>
                <a:cubicBezTo>
                  <a:pt x="3218" y="1294"/>
                  <a:pt x="3271" y="1312"/>
                  <a:pt x="3308" y="1335"/>
                </a:cubicBezTo>
                <a:cubicBezTo>
                  <a:pt x="3327" y="1347"/>
                  <a:pt x="3341" y="1360"/>
                  <a:pt x="3352" y="1374"/>
                </a:cubicBezTo>
                <a:cubicBezTo>
                  <a:pt x="3362" y="1388"/>
                  <a:pt x="3368" y="1404"/>
                  <a:pt x="3368" y="1421"/>
                </a:cubicBezTo>
                <a:lnTo>
                  <a:pt x="3368" y="1423"/>
                </a:lnTo>
                <a:cubicBezTo>
                  <a:pt x="3368" y="1449"/>
                  <a:pt x="3359" y="1471"/>
                  <a:pt x="3347" y="1490"/>
                </a:cubicBezTo>
                <a:cubicBezTo>
                  <a:pt x="3327" y="1516"/>
                  <a:pt x="3294" y="1538"/>
                  <a:pt x="3258" y="1550"/>
                </a:cubicBezTo>
                <a:cubicBezTo>
                  <a:pt x="3223" y="1562"/>
                  <a:pt x="3188" y="1568"/>
                  <a:pt x="3163" y="1568"/>
                </a:cubicBezTo>
                <a:cubicBezTo>
                  <a:pt x="3080" y="1568"/>
                  <a:pt x="3026" y="1548"/>
                  <a:pt x="2985" y="1527"/>
                </a:cubicBezTo>
                <a:cubicBezTo>
                  <a:pt x="2966" y="1516"/>
                  <a:pt x="2948" y="1508"/>
                  <a:pt x="2934" y="1499"/>
                </a:cubicBezTo>
                <a:cubicBezTo>
                  <a:pt x="2927" y="1495"/>
                  <a:pt x="2920" y="1492"/>
                  <a:pt x="2913" y="1488"/>
                </a:cubicBezTo>
                <a:cubicBezTo>
                  <a:pt x="2906" y="1485"/>
                  <a:pt x="2899" y="1483"/>
                  <a:pt x="2890" y="1483"/>
                </a:cubicBezTo>
                <a:cubicBezTo>
                  <a:pt x="2885" y="1483"/>
                  <a:pt x="2880" y="1483"/>
                  <a:pt x="2874" y="1486"/>
                </a:cubicBezTo>
                <a:cubicBezTo>
                  <a:pt x="2869" y="1488"/>
                  <a:pt x="2864" y="1492"/>
                  <a:pt x="2860" y="1495"/>
                </a:cubicBezTo>
                <a:cubicBezTo>
                  <a:pt x="2855" y="1501"/>
                  <a:pt x="2850" y="1506"/>
                  <a:pt x="2846" y="1513"/>
                </a:cubicBezTo>
                <a:cubicBezTo>
                  <a:pt x="2843" y="1520"/>
                  <a:pt x="2841" y="1527"/>
                  <a:pt x="2841" y="1534"/>
                </a:cubicBezTo>
                <a:cubicBezTo>
                  <a:pt x="2841" y="1546"/>
                  <a:pt x="2846" y="1559"/>
                  <a:pt x="2851" y="1568"/>
                </a:cubicBezTo>
                <a:cubicBezTo>
                  <a:pt x="2862" y="1582"/>
                  <a:pt x="2878" y="1596"/>
                  <a:pt x="2895" y="1610"/>
                </a:cubicBezTo>
                <a:cubicBezTo>
                  <a:pt x="2915" y="1622"/>
                  <a:pt x="2938" y="1636"/>
                  <a:pt x="2966" y="1649"/>
                </a:cubicBezTo>
                <a:cubicBezTo>
                  <a:pt x="3026" y="1677"/>
                  <a:pt x="3103" y="1691"/>
                  <a:pt x="3162" y="1693"/>
                </a:cubicBezTo>
                <a:lnTo>
                  <a:pt x="3162" y="1693"/>
                </a:lnTo>
                <a:cubicBezTo>
                  <a:pt x="3253" y="1693"/>
                  <a:pt x="3331" y="1671"/>
                  <a:pt x="3398" y="1622"/>
                </a:cubicBezTo>
                <a:lnTo>
                  <a:pt x="3398" y="1622"/>
                </a:lnTo>
                <a:lnTo>
                  <a:pt x="3398" y="1622"/>
                </a:lnTo>
                <a:cubicBezTo>
                  <a:pt x="3463" y="1573"/>
                  <a:pt x="3503" y="1501"/>
                  <a:pt x="3503" y="1419"/>
                </a:cubicBezTo>
                <a:cubicBezTo>
                  <a:pt x="3503" y="1375"/>
                  <a:pt x="3493" y="1337"/>
                  <a:pt x="3475" y="1305"/>
                </a:cubicBezTo>
                <a:cubicBezTo>
                  <a:pt x="3445" y="1261"/>
                  <a:pt x="3399" y="1232"/>
                  <a:pt x="3348" y="1207"/>
                </a:cubicBezTo>
                <a:close/>
                <a:moveTo>
                  <a:pt x="7513" y="377"/>
                </a:moveTo>
                <a:cubicBezTo>
                  <a:pt x="7496" y="377"/>
                  <a:pt x="7480" y="384"/>
                  <a:pt x="7469" y="397"/>
                </a:cubicBezTo>
                <a:cubicBezTo>
                  <a:pt x="7457" y="407"/>
                  <a:pt x="7450" y="425"/>
                  <a:pt x="7450" y="441"/>
                </a:cubicBezTo>
                <a:lnTo>
                  <a:pt x="7450" y="1634"/>
                </a:lnTo>
                <a:cubicBezTo>
                  <a:pt x="7450" y="1652"/>
                  <a:pt x="7457" y="1668"/>
                  <a:pt x="7469" y="1679"/>
                </a:cubicBezTo>
                <a:cubicBezTo>
                  <a:pt x="7481" y="1689"/>
                  <a:pt x="7497" y="1698"/>
                  <a:pt x="7513" y="1698"/>
                </a:cubicBezTo>
                <a:cubicBezTo>
                  <a:pt x="7550" y="1698"/>
                  <a:pt x="7578" y="1670"/>
                  <a:pt x="7578" y="1634"/>
                </a:cubicBezTo>
                <a:lnTo>
                  <a:pt x="7578" y="441"/>
                </a:lnTo>
                <a:cubicBezTo>
                  <a:pt x="7578" y="405"/>
                  <a:pt x="7548" y="377"/>
                  <a:pt x="7513" y="377"/>
                </a:cubicBezTo>
                <a:close/>
                <a:moveTo>
                  <a:pt x="10445" y="1200"/>
                </a:moveTo>
                <a:lnTo>
                  <a:pt x="10445" y="1207"/>
                </a:lnTo>
                <a:cubicBezTo>
                  <a:pt x="10445" y="1225"/>
                  <a:pt x="10438" y="1241"/>
                  <a:pt x="10426" y="1250"/>
                </a:cubicBezTo>
                <a:cubicBezTo>
                  <a:pt x="10414" y="1261"/>
                  <a:pt x="10398" y="1266"/>
                  <a:pt x="10382" y="1266"/>
                </a:cubicBezTo>
                <a:lnTo>
                  <a:pt x="9667" y="1266"/>
                </a:lnTo>
                <a:cubicBezTo>
                  <a:pt x="9684" y="1441"/>
                  <a:pt x="9823" y="1569"/>
                  <a:pt x="9991" y="1571"/>
                </a:cubicBezTo>
                <a:lnTo>
                  <a:pt x="10033" y="1571"/>
                </a:lnTo>
                <a:cubicBezTo>
                  <a:pt x="10088" y="1571"/>
                  <a:pt x="10142" y="1552"/>
                  <a:pt x="10188" y="1520"/>
                </a:cubicBezTo>
                <a:cubicBezTo>
                  <a:pt x="10236" y="1488"/>
                  <a:pt x="10276" y="1446"/>
                  <a:pt x="10305" y="1397"/>
                </a:cubicBezTo>
                <a:cubicBezTo>
                  <a:pt x="10310" y="1386"/>
                  <a:pt x="10319" y="1380"/>
                  <a:pt x="10327" y="1374"/>
                </a:cubicBezTo>
                <a:cubicBezTo>
                  <a:pt x="10336" y="1369"/>
                  <a:pt x="10347" y="1367"/>
                  <a:pt x="10357" y="1367"/>
                </a:cubicBezTo>
                <a:cubicBezTo>
                  <a:pt x="10368" y="1367"/>
                  <a:pt x="10380" y="1370"/>
                  <a:pt x="10389" y="1375"/>
                </a:cubicBezTo>
                <a:lnTo>
                  <a:pt x="10389" y="1375"/>
                </a:lnTo>
                <a:lnTo>
                  <a:pt x="10389" y="1375"/>
                </a:lnTo>
                <a:cubicBezTo>
                  <a:pt x="10407" y="1388"/>
                  <a:pt x="10419" y="1409"/>
                  <a:pt x="10419" y="1430"/>
                </a:cubicBezTo>
                <a:cubicBezTo>
                  <a:pt x="10419" y="1441"/>
                  <a:pt x="10416" y="1453"/>
                  <a:pt x="10410" y="1464"/>
                </a:cubicBezTo>
                <a:lnTo>
                  <a:pt x="10410" y="1464"/>
                </a:lnTo>
                <a:lnTo>
                  <a:pt x="10410" y="1464"/>
                </a:lnTo>
                <a:cubicBezTo>
                  <a:pt x="10370" y="1527"/>
                  <a:pt x="10315" y="1585"/>
                  <a:pt x="10252" y="1627"/>
                </a:cubicBezTo>
                <a:cubicBezTo>
                  <a:pt x="10186" y="1670"/>
                  <a:pt x="10112" y="1696"/>
                  <a:pt x="10031" y="1696"/>
                </a:cubicBezTo>
                <a:lnTo>
                  <a:pt x="9989" y="1696"/>
                </a:lnTo>
                <a:cubicBezTo>
                  <a:pt x="9864" y="1696"/>
                  <a:pt x="9749" y="1642"/>
                  <a:pt x="9668" y="1557"/>
                </a:cubicBezTo>
                <a:cubicBezTo>
                  <a:pt x="9587" y="1472"/>
                  <a:pt x="9536" y="1356"/>
                  <a:pt x="9536" y="1230"/>
                </a:cubicBezTo>
                <a:cubicBezTo>
                  <a:pt x="9536" y="1100"/>
                  <a:pt x="9587" y="983"/>
                  <a:pt x="9668" y="897"/>
                </a:cubicBezTo>
                <a:cubicBezTo>
                  <a:pt x="9751" y="813"/>
                  <a:pt x="9864" y="760"/>
                  <a:pt x="9991" y="760"/>
                </a:cubicBezTo>
                <a:cubicBezTo>
                  <a:pt x="10112" y="760"/>
                  <a:pt x="10220" y="807"/>
                  <a:pt x="10301" y="887"/>
                </a:cubicBezTo>
                <a:cubicBezTo>
                  <a:pt x="10382" y="966"/>
                  <a:pt x="10435" y="1075"/>
                  <a:pt x="10445" y="1200"/>
                </a:cubicBezTo>
                <a:close/>
                <a:moveTo>
                  <a:pt x="10305" y="1139"/>
                </a:moveTo>
                <a:cubicBezTo>
                  <a:pt x="10268" y="992"/>
                  <a:pt x="10139" y="887"/>
                  <a:pt x="9993" y="887"/>
                </a:cubicBezTo>
                <a:cubicBezTo>
                  <a:pt x="9841" y="887"/>
                  <a:pt x="9714" y="989"/>
                  <a:pt x="9675" y="1139"/>
                </a:cubicBezTo>
                <a:lnTo>
                  <a:pt x="10305" y="1139"/>
                </a:lnTo>
                <a:close/>
                <a:moveTo>
                  <a:pt x="4027" y="763"/>
                </a:moveTo>
                <a:cubicBezTo>
                  <a:pt x="3926" y="763"/>
                  <a:pt x="3836" y="802"/>
                  <a:pt x="3768" y="864"/>
                </a:cubicBezTo>
                <a:lnTo>
                  <a:pt x="3768" y="827"/>
                </a:lnTo>
                <a:cubicBezTo>
                  <a:pt x="3768" y="809"/>
                  <a:pt x="3761" y="793"/>
                  <a:pt x="3750" y="783"/>
                </a:cubicBezTo>
                <a:cubicBezTo>
                  <a:pt x="3740" y="770"/>
                  <a:pt x="3724" y="763"/>
                  <a:pt x="3706" y="763"/>
                </a:cubicBezTo>
                <a:cubicBezTo>
                  <a:pt x="3688" y="763"/>
                  <a:pt x="3670" y="770"/>
                  <a:pt x="3660" y="783"/>
                </a:cubicBezTo>
                <a:cubicBezTo>
                  <a:pt x="3649" y="795"/>
                  <a:pt x="3643" y="811"/>
                  <a:pt x="3643" y="827"/>
                </a:cubicBezTo>
                <a:lnTo>
                  <a:pt x="3643" y="1652"/>
                </a:lnTo>
                <a:lnTo>
                  <a:pt x="3644" y="1654"/>
                </a:lnTo>
                <a:lnTo>
                  <a:pt x="3644" y="1654"/>
                </a:lnTo>
                <a:cubicBezTo>
                  <a:pt x="3644" y="1657"/>
                  <a:pt x="3646" y="1659"/>
                  <a:pt x="3648" y="1663"/>
                </a:cubicBezTo>
                <a:cubicBezTo>
                  <a:pt x="3657" y="1679"/>
                  <a:pt x="3671" y="1689"/>
                  <a:pt x="3688" y="1694"/>
                </a:cubicBezTo>
                <a:lnTo>
                  <a:pt x="3690" y="1694"/>
                </a:lnTo>
                <a:lnTo>
                  <a:pt x="3704" y="1694"/>
                </a:lnTo>
                <a:cubicBezTo>
                  <a:pt x="3713" y="1694"/>
                  <a:pt x="3722" y="1693"/>
                  <a:pt x="3731" y="1689"/>
                </a:cubicBezTo>
                <a:cubicBezTo>
                  <a:pt x="3738" y="1686"/>
                  <a:pt x="3745" y="1680"/>
                  <a:pt x="3750" y="1673"/>
                </a:cubicBezTo>
                <a:lnTo>
                  <a:pt x="3750" y="1673"/>
                </a:lnTo>
                <a:cubicBezTo>
                  <a:pt x="3750" y="1673"/>
                  <a:pt x="3750" y="1671"/>
                  <a:pt x="3752" y="1671"/>
                </a:cubicBezTo>
                <a:lnTo>
                  <a:pt x="3752" y="1671"/>
                </a:lnTo>
                <a:cubicBezTo>
                  <a:pt x="3755" y="1668"/>
                  <a:pt x="3759" y="1663"/>
                  <a:pt x="3761" y="1659"/>
                </a:cubicBezTo>
                <a:cubicBezTo>
                  <a:pt x="3762" y="1654"/>
                  <a:pt x="3764" y="1650"/>
                  <a:pt x="3764" y="1645"/>
                </a:cubicBezTo>
                <a:lnTo>
                  <a:pt x="3764" y="1643"/>
                </a:lnTo>
                <a:lnTo>
                  <a:pt x="3764" y="1147"/>
                </a:lnTo>
                <a:cubicBezTo>
                  <a:pt x="3766" y="1077"/>
                  <a:pt x="3796" y="1012"/>
                  <a:pt x="3842" y="966"/>
                </a:cubicBezTo>
                <a:cubicBezTo>
                  <a:pt x="3888" y="920"/>
                  <a:pt x="3953" y="890"/>
                  <a:pt x="4023" y="890"/>
                </a:cubicBezTo>
                <a:cubicBezTo>
                  <a:pt x="4095" y="890"/>
                  <a:pt x="4159" y="918"/>
                  <a:pt x="4205" y="966"/>
                </a:cubicBezTo>
                <a:cubicBezTo>
                  <a:pt x="4251" y="1012"/>
                  <a:pt x="4279" y="1077"/>
                  <a:pt x="4279" y="1147"/>
                </a:cubicBezTo>
                <a:lnTo>
                  <a:pt x="4279" y="1634"/>
                </a:lnTo>
                <a:cubicBezTo>
                  <a:pt x="4279" y="1652"/>
                  <a:pt x="4286" y="1668"/>
                  <a:pt x="4298" y="1680"/>
                </a:cubicBezTo>
                <a:cubicBezTo>
                  <a:pt x="4310" y="1691"/>
                  <a:pt x="4326" y="1698"/>
                  <a:pt x="4342" y="1698"/>
                </a:cubicBezTo>
                <a:cubicBezTo>
                  <a:pt x="4360" y="1698"/>
                  <a:pt x="4376" y="1691"/>
                  <a:pt x="4386" y="1680"/>
                </a:cubicBezTo>
                <a:cubicBezTo>
                  <a:pt x="4399" y="1670"/>
                  <a:pt x="4406" y="1652"/>
                  <a:pt x="4406" y="1634"/>
                </a:cubicBezTo>
                <a:lnTo>
                  <a:pt x="4406" y="1147"/>
                </a:lnTo>
                <a:cubicBezTo>
                  <a:pt x="4413" y="936"/>
                  <a:pt x="4240" y="763"/>
                  <a:pt x="4027" y="763"/>
                </a:cubicBezTo>
                <a:close/>
                <a:moveTo>
                  <a:pt x="5294" y="901"/>
                </a:moveTo>
                <a:cubicBezTo>
                  <a:pt x="5375" y="985"/>
                  <a:pt x="5421" y="1103"/>
                  <a:pt x="5423" y="1230"/>
                </a:cubicBezTo>
                <a:cubicBezTo>
                  <a:pt x="5423" y="1356"/>
                  <a:pt x="5375" y="1472"/>
                  <a:pt x="5294" y="1559"/>
                </a:cubicBezTo>
                <a:cubicBezTo>
                  <a:pt x="5214" y="1643"/>
                  <a:pt x="5101" y="1698"/>
                  <a:pt x="4978" y="1698"/>
                </a:cubicBezTo>
                <a:cubicBezTo>
                  <a:pt x="4854" y="1698"/>
                  <a:pt x="4744" y="1644"/>
                  <a:pt x="4663" y="1559"/>
                </a:cubicBezTo>
                <a:cubicBezTo>
                  <a:pt x="4582" y="1475"/>
                  <a:pt x="4533" y="1356"/>
                  <a:pt x="4533" y="1230"/>
                </a:cubicBezTo>
                <a:cubicBezTo>
                  <a:pt x="4533" y="1103"/>
                  <a:pt x="4582" y="987"/>
                  <a:pt x="4663" y="901"/>
                </a:cubicBezTo>
                <a:cubicBezTo>
                  <a:pt x="4742" y="816"/>
                  <a:pt x="4855" y="761"/>
                  <a:pt x="4978" y="761"/>
                </a:cubicBezTo>
                <a:cubicBezTo>
                  <a:pt x="5103" y="761"/>
                  <a:pt x="5214" y="816"/>
                  <a:pt x="5294" y="901"/>
                </a:cubicBezTo>
                <a:close/>
                <a:moveTo>
                  <a:pt x="5296" y="1230"/>
                </a:moveTo>
                <a:cubicBezTo>
                  <a:pt x="5296" y="1135"/>
                  <a:pt x="5258" y="1049"/>
                  <a:pt x="5200" y="987"/>
                </a:cubicBezTo>
                <a:cubicBezTo>
                  <a:pt x="5141" y="925"/>
                  <a:pt x="5063" y="887"/>
                  <a:pt x="4978" y="887"/>
                </a:cubicBezTo>
                <a:cubicBezTo>
                  <a:pt x="4892" y="887"/>
                  <a:pt x="4813" y="925"/>
                  <a:pt x="4755" y="987"/>
                </a:cubicBezTo>
                <a:cubicBezTo>
                  <a:pt x="4696" y="1049"/>
                  <a:pt x="4659" y="1135"/>
                  <a:pt x="4659" y="1230"/>
                </a:cubicBezTo>
                <a:cubicBezTo>
                  <a:pt x="4659" y="1324"/>
                  <a:pt x="4696" y="1410"/>
                  <a:pt x="4755" y="1471"/>
                </a:cubicBezTo>
                <a:cubicBezTo>
                  <a:pt x="4813" y="1533"/>
                  <a:pt x="4892" y="1569"/>
                  <a:pt x="4978" y="1569"/>
                </a:cubicBezTo>
                <a:cubicBezTo>
                  <a:pt x="5065" y="1569"/>
                  <a:pt x="5144" y="1532"/>
                  <a:pt x="5200" y="1471"/>
                </a:cubicBezTo>
                <a:cubicBezTo>
                  <a:pt x="5259" y="1409"/>
                  <a:pt x="5296" y="1324"/>
                  <a:pt x="5296" y="1230"/>
                </a:cubicBezTo>
                <a:close/>
                <a:moveTo>
                  <a:pt x="6671" y="768"/>
                </a:moveTo>
                <a:lnTo>
                  <a:pt x="6671" y="768"/>
                </a:lnTo>
                <a:cubicBezTo>
                  <a:pt x="6669" y="768"/>
                  <a:pt x="6669" y="768"/>
                  <a:pt x="6671" y="768"/>
                </a:cubicBezTo>
                <a:cubicBezTo>
                  <a:pt x="6662" y="765"/>
                  <a:pt x="6655" y="763"/>
                  <a:pt x="6648" y="763"/>
                </a:cubicBezTo>
                <a:cubicBezTo>
                  <a:pt x="6636" y="763"/>
                  <a:pt x="6624" y="767"/>
                  <a:pt x="6613" y="774"/>
                </a:cubicBezTo>
                <a:cubicBezTo>
                  <a:pt x="6603" y="781"/>
                  <a:pt x="6593" y="790"/>
                  <a:pt x="6588" y="802"/>
                </a:cubicBezTo>
                <a:lnTo>
                  <a:pt x="6588" y="802"/>
                </a:lnTo>
                <a:lnTo>
                  <a:pt x="6345" y="1467"/>
                </a:lnTo>
                <a:lnTo>
                  <a:pt x="6158" y="1022"/>
                </a:lnTo>
                <a:lnTo>
                  <a:pt x="6158" y="1022"/>
                </a:lnTo>
                <a:cubicBezTo>
                  <a:pt x="6153" y="1010"/>
                  <a:pt x="6144" y="999"/>
                  <a:pt x="6133" y="994"/>
                </a:cubicBezTo>
                <a:cubicBezTo>
                  <a:pt x="6123" y="987"/>
                  <a:pt x="6110" y="983"/>
                  <a:pt x="6096" y="983"/>
                </a:cubicBezTo>
                <a:cubicBezTo>
                  <a:pt x="6084" y="983"/>
                  <a:pt x="6072" y="987"/>
                  <a:pt x="6061" y="994"/>
                </a:cubicBezTo>
                <a:cubicBezTo>
                  <a:pt x="6051" y="1001"/>
                  <a:pt x="6042" y="1010"/>
                  <a:pt x="6036" y="1022"/>
                </a:cubicBezTo>
                <a:lnTo>
                  <a:pt x="6036" y="1022"/>
                </a:lnTo>
                <a:lnTo>
                  <a:pt x="5848" y="1467"/>
                </a:lnTo>
                <a:lnTo>
                  <a:pt x="5603" y="802"/>
                </a:lnTo>
                <a:lnTo>
                  <a:pt x="5603" y="802"/>
                </a:lnTo>
                <a:cubicBezTo>
                  <a:pt x="5599" y="790"/>
                  <a:pt x="5591" y="779"/>
                  <a:pt x="5580" y="772"/>
                </a:cubicBezTo>
                <a:cubicBezTo>
                  <a:pt x="5569" y="765"/>
                  <a:pt x="5557" y="761"/>
                  <a:pt x="5545" y="761"/>
                </a:cubicBezTo>
                <a:cubicBezTo>
                  <a:pt x="5536" y="761"/>
                  <a:pt x="5529" y="763"/>
                  <a:pt x="5520" y="767"/>
                </a:cubicBezTo>
                <a:lnTo>
                  <a:pt x="5520" y="767"/>
                </a:lnTo>
                <a:lnTo>
                  <a:pt x="5520" y="767"/>
                </a:lnTo>
                <a:cubicBezTo>
                  <a:pt x="5497" y="777"/>
                  <a:pt x="5483" y="800"/>
                  <a:pt x="5483" y="825"/>
                </a:cubicBezTo>
                <a:cubicBezTo>
                  <a:pt x="5483" y="832"/>
                  <a:pt x="5485" y="841"/>
                  <a:pt x="5488" y="848"/>
                </a:cubicBezTo>
                <a:lnTo>
                  <a:pt x="5488" y="848"/>
                </a:lnTo>
                <a:lnTo>
                  <a:pt x="5790" y="1654"/>
                </a:lnTo>
                <a:lnTo>
                  <a:pt x="5790" y="1654"/>
                </a:lnTo>
                <a:cubicBezTo>
                  <a:pt x="5791" y="1659"/>
                  <a:pt x="5795" y="1666"/>
                  <a:pt x="5800" y="1671"/>
                </a:cubicBezTo>
                <a:cubicBezTo>
                  <a:pt x="5804" y="1675"/>
                  <a:pt x="5809" y="1679"/>
                  <a:pt x="5814" y="1682"/>
                </a:cubicBezTo>
                <a:cubicBezTo>
                  <a:pt x="5816" y="1684"/>
                  <a:pt x="5816" y="1684"/>
                  <a:pt x="5820" y="1686"/>
                </a:cubicBezTo>
                <a:cubicBezTo>
                  <a:pt x="5821" y="1687"/>
                  <a:pt x="5825" y="1687"/>
                  <a:pt x="5829" y="1689"/>
                </a:cubicBezTo>
                <a:cubicBezTo>
                  <a:pt x="5834" y="1691"/>
                  <a:pt x="5841" y="1693"/>
                  <a:pt x="5850" y="1693"/>
                </a:cubicBezTo>
                <a:cubicBezTo>
                  <a:pt x="5862" y="1693"/>
                  <a:pt x="5873" y="1689"/>
                  <a:pt x="5883" y="1682"/>
                </a:cubicBezTo>
                <a:cubicBezTo>
                  <a:pt x="5892" y="1675"/>
                  <a:pt x="5901" y="1666"/>
                  <a:pt x="5906" y="1654"/>
                </a:cubicBezTo>
                <a:lnTo>
                  <a:pt x="5906" y="1654"/>
                </a:lnTo>
                <a:lnTo>
                  <a:pt x="6096" y="1200"/>
                </a:lnTo>
                <a:lnTo>
                  <a:pt x="6287" y="1652"/>
                </a:lnTo>
                <a:lnTo>
                  <a:pt x="6287" y="1652"/>
                </a:lnTo>
                <a:cubicBezTo>
                  <a:pt x="6290" y="1664"/>
                  <a:pt x="6299" y="1673"/>
                  <a:pt x="6308" y="1680"/>
                </a:cubicBezTo>
                <a:cubicBezTo>
                  <a:pt x="6317" y="1687"/>
                  <a:pt x="6327" y="1693"/>
                  <a:pt x="6340" y="1693"/>
                </a:cubicBezTo>
                <a:lnTo>
                  <a:pt x="6348" y="1693"/>
                </a:lnTo>
                <a:cubicBezTo>
                  <a:pt x="6355" y="1693"/>
                  <a:pt x="6364" y="1691"/>
                  <a:pt x="6370" y="1689"/>
                </a:cubicBezTo>
                <a:cubicBezTo>
                  <a:pt x="6377" y="1687"/>
                  <a:pt x="6382" y="1684"/>
                  <a:pt x="6385" y="1680"/>
                </a:cubicBezTo>
                <a:cubicBezTo>
                  <a:pt x="6396" y="1673"/>
                  <a:pt x="6403" y="1661"/>
                  <a:pt x="6408" y="1650"/>
                </a:cubicBezTo>
                <a:lnTo>
                  <a:pt x="6408" y="1650"/>
                </a:lnTo>
                <a:lnTo>
                  <a:pt x="6708" y="848"/>
                </a:lnTo>
                <a:cubicBezTo>
                  <a:pt x="6711" y="841"/>
                  <a:pt x="6713" y="832"/>
                  <a:pt x="6713" y="825"/>
                </a:cubicBezTo>
                <a:cubicBezTo>
                  <a:pt x="6708" y="802"/>
                  <a:pt x="6694" y="779"/>
                  <a:pt x="6671" y="7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0"/>
          <p:cNvSpPr txBox="1"/>
          <p:nvPr>
            <p:ph idx="1" type="body"/>
          </p:nvPr>
        </p:nvSpPr>
        <p:spPr>
          <a:xfrm>
            <a:off x="365750" y="1886350"/>
            <a:ext cx="7484400" cy="13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1" sz="5200">
                <a:solidFill>
                  <a:schemeClr val="lt1"/>
                </a:solidFill>
              </a:defRPr>
            </a:lvl1pPr>
            <a:lvl2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1" name="Google Shape;261;p30"/>
          <p:cNvSpPr/>
          <p:nvPr/>
        </p:nvSpPr>
        <p:spPr>
          <a:xfrm>
            <a:off x="457202" y="4864608"/>
            <a:ext cx="170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lt1"/>
                </a:solidFill>
              </a:rPr>
              <a:t>2024</a:t>
            </a: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2" name="Google Shape;262;p30"/>
          <p:cNvGrpSpPr/>
          <p:nvPr/>
        </p:nvGrpSpPr>
        <p:grpSpPr>
          <a:xfrm>
            <a:off x="-10" y="3770439"/>
            <a:ext cx="9143997" cy="1371564"/>
            <a:chOff x="-10" y="3735321"/>
            <a:chExt cx="9139427" cy="1408177"/>
          </a:xfrm>
        </p:grpSpPr>
        <p:pic>
          <p:nvPicPr>
            <p:cNvPr id="263" name="Google Shape;263;p3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0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30"/>
            <p:cNvPicPr preferRelativeResize="0"/>
            <p:nvPr/>
          </p:nvPicPr>
          <p:blipFill rotWithShape="1">
            <a:blip r:embed="rId3">
              <a:alphaModFix/>
            </a:blip>
            <a:srcRect b="139" l="0" r="0" t="139"/>
            <a:stretch/>
          </p:blipFill>
          <p:spPr>
            <a:xfrm>
              <a:off x="3049515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30"/>
            <p:cNvPicPr preferRelativeResize="0"/>
            <p:nvPr/>
          </p:nvPicPr>
          <p:blipFill rotWithShape="1">
            <a:blip r:embed="rId4">
              <a:alphaModFix/>
            </a:blip>
            <a:srcRect b="139" l="0" r="0" t="139"/>
            <a:stretch/>
          </p:blipFill>
          <p:spPr>
            <a:xfrm>
              <a:off x="6094465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-use layout w/ Dotted Lines 01">
  <p:cSld name="Multi-use layout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4"/>
          <p:cNvGrpSpPr/>
          <p:nvPr/>
        </p:nvGrpSpPr>
        <p:grpSpPr>
          <a:xfrm>
            <a:off x="3" y="3761952"/>
            <a:ext cx="9143997" cy="1371564"/>
            <a:chOff x="-10" y="3735321"/>
            <a:chExt cx="9139427" cy="1408177"/>
          </a:xfrm>
        </p:grpSpPr>
        <p:pic>
          <p:nvPicPr>
            <p:cNvPr id="28" name="Google Shape;28;p4"/>
            <p:cNvPicPr preferRelativeResize="0"/>
            <p:nvPr/>
          </p:nvPicPr>
          <p:blipFill rotWithShape="1">
            <a:blip r:embed="rId2">
              <a:alphaModFix amt="29000"/>
            </a:blip>
            <a:srcRect b="139" l="0" r="0" t="139"/>
            <a:stretch/>
          </p:blipFill>
          <p:spPr>
            <a:xfrm>
              <a:off x="-10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4"/>
            <p:cNvPicPr preferRelativeResize="0"/>
            <p:nvPr/>
          </p:nvPicPr>
          <p:blipFill rotWithShape="1">
            <a:blip r:embed="rId3">
              <a:alphaModFix amt="29000"/>
            </a:blip>
            <a:srcRect b="139" l="0" r="0" t="139"/>
            <a:stretch/>
          </p:blipFill>
          <p:spPr>
            <a:xfrm>
              <a:off x="3049515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p4"/>
            <p:cNvPicPr preferRelativeResize="0"/>
            <p:nvPr/>
          </p:nvPicPr>
          <p:blipFill rotWithShape="1">
            <a:blip r:embed="rId4">
              <a:alphaModFix amt="29000"/>
            </a:blip>
            <a:srcRect b="139" l="0" r="0" t="139"/>
            <a:stretch/>
          </p:blipFill>
          <p:spPr>
            <a:xfrm>
              <a:off x="6094465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4"/>
          <p:cNvSpPr txBox="1"/>
          <p:nvPr>
            <p:ph type="title"/>
          </p:nvPr>
        </p:nvSpPr>
        <p:spPr>
          <a:xfrm>
            <a:off x="367900" y="274323"/>
            <a:ext cx="8344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365760" y="655285"/>
            <a:ext cx="8344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/>
        </p:txBody>
      </p:sp>
      <p:sp>
        <p:nvSpPr>
          <p:cNvPr id="35" name="Google Shape;35;p4"/>
          <p:cNvSpPr txBox="1"/>
          <p:nvPr/>
        </p:nvSpPr>
        <p:spPr>
          <a:xfrm>
            <a:off x="2883200" y="1953900"/>
            <a:ext cx="266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4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2024</a:t>
            </a: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-use layout">
  <p:cSld name="Multi-use layout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2"/>
          <p:cNvSpPr txBox="1"/>
          <p:nvPr>
            <p:ph idx="12" type="sldNum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3" name="Google Shape;273;p32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2"/>
          <p:cNvSpPr txBox="1"/>
          <p:nvPr>
            <p:ph idx="1" type="subTitle"/>
          </p:nvPr>
        </p:nvSpPr>
        <p:spPr>
          <a:xfrm>
            <a:off x="365760" y="655285"/>
            <a:ext cx="8344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/>
        </p:txBody>
      </p:sp>
      <p:sp>
        <p:nvSpPr>
          <p:cNvPr id="275" name="Google Shape;275;p32"/>
          <p:cNvSpPr txBox="1"/>
          <p:nvPr/>
        </p:nvSpPr>
        <p:spPr>
          <a:xfrm>
            <a:off x="2883200" y="1953900"/>
            <a:ext cx="266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2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2025</a:t>
            </a: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2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2"/>
          <p:cNvSpPr txBox="1"/>
          <p:nvPr>
            <p:ph type="title"/>
          </p:nvPr>
        </p:nvSpPr>
        <p:spPr>
          <a:xfrm>
            <a:off x="365750" y="274323"/>
            <a:ext cx="8344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5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-use layout w/ 2-Line Title">
  <p:cSld name="Multi-use layout_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 txBox="1"/>
          <p:nvPr>
            <p:ph idx="12" type="sldNum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1" name="Google Shape;281;p33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3"/>
          <p:cNvSpPr txBox="1"/>
          <p:nvPr>
            <p:ph type="title"/>
          </p:nvPr>
        </p:nvSpPr>
        <p:spPr>
          <a:xfrm>
            <a:off x="367900" y="274323"/>
            <a:ext cx="8344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33"/>
          <p:cNvSpPr txBox="1"/>
          <p:nvPr>
            <p:ph idx="1" type="subTitle"/>
          </p:nvPr>
        </p:nvSpPr>
        <p:spPr>
          <a:xfrm>
            <a:off x="365760" y="1122367"/>
            <a:ext cx="8344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/>
        </p:txBody>
      </p:sp>
      <p:sp>
        <p:nvSpPr>
          <p:cNvPr id="284" name="Google Shape;284;p33"/>
          <p:cNvSpPr txBox="1"/>
          <p:nvPr/>
        </p:nvSpPr>
        <p:spPr>
          <a:xfrm>
            <a:off x="2883200" y="1953900"/>
            <a:ext cx="266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3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2025</a:t>
            </a: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3"/>
          <p:cNvSpPr/>
          <p:nvPr/>
        </p:nvSpPr>
        <p:spPr>
          <a:xfrm>
            <a:off x="0" y="343500"/>
            <a:ext cx="137100" cy="7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-use layout w/ Dotted Lines 01">
  <p:cSld name="Multi-use layout_1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oogle Shape;288;p34"/>
          <p:cNvGrpSpPr/>
          <p:nvPr/>
        </p:nvGrpSpPr>
        <p:grpSpPr>
          <a:xfrm>
            <a:off x="3" y="3761952"/>
            <a:ext cx="9143997" cy="1371564"/>
            <a:chOff x="-10" y="3735321"/>
            <a:chExt cx="9139427" cy="1408177"/>
          </a:xfrm>
        </p:grpSpPr>
        <p:pic>
          <p:nvPicPr>
            <p:cNvPr id="289" name="Google Shape;289;p34"/>
            <p:cNvPicPr preferRelativeResize="0"/>
            <p:nvPr/>
          </p:nvPicPr>
          <p:blipFill rotWithShape="1">
            <a:blip r:embed="rId2">
              <a:alphaModFix amt="29000"/>
            </a:blip>
            <a:srcRect b="139" l="0" r="0" t="139"/>
            <a:stretch/>
          </p:blipFill>
          <p:spPr>
            <a:xfrm>
              <a:off x="-10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34"/>
            <p:cNvPicPr preferRelativeResize="0"/>
            <p:nvPr/>
          </p:nvPicPr>
          <p:blipFill rotWithShape="1">
            <a:blip r:embed="rId3">
              <a:alphaModFix amt="29000"/>
            </a:blip>
            <a:srcRect b="139" l="0" r="0" t="139"/>
            <a:stretch/>
          </p:blipFill>
          <p:spPr>
            <a:xfrm>
              <a:off x="3049515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34"/>
            <p:cNvPicPr preferRelativeResize="0"/>
            <p:nvPr/>
          </p:nvPicPr>
          <p:blipFill rotWithShape="1">
            <a:blip r:embed="rId4">
              <a:alphaModFix amt="29000"/>
            </a:blip>
            <a:srcRect b="139" l="0" r="0" t="139"/>
            <a:stretch/>
          </p:blipFill>
          <p:spPr>
            <a:xfrm>
              <a:off x="6094465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2" name="Google Shape;292;p34"/>
          <p:cNvSpPr txBox="1"/>
          <p:nvPr>
            <p:ph idx="12" type="sldNum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34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4"/>
          <p:cNvSpPr txBox="1"/>
          <p:nvPr>
            <p:ph type="title"/>
          </p:nvPr>
        </p:nvSpPr>
        <p:spPr>
          <a:xfrm>
            <a:off x="367900" y="274323"/>
            <a:ext cx="8344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34"/>
          <p:cNvSpPr txBox="1"/>
          <p:nvPr>
            <p:ph idx="1" type="subTitle"/>
          </p:nvPr>
        </p:nvSpPr>
        <p:spPr>
          <a:xfrm>
            <a:off x="365760" y="655285"/>
            <a:ext cx="8344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/>
        </p:txBody>
      </p:sp>
      <p:sp>
        <p:nvSpPr>
          <p:cNvPr id="296" name="Google Shape;296;p34"/>
          <p:cNvSpPr txBox="1"/>
          <p:nvPr/>
        </p:nvSpPr>
        <p:spPr>
          <a:xfrm>
            <a:off x="2883200" y="1953900"/>
            <a:ext cx="266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4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2025</a:t>
            </a: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4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-use layout w/ Dotted Lines 02">
  <p:cSld name="Multi-use layout_1_1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oogle Shape;300;p35"/>
          <p:cNvGrpSpPr/>
          <p:nvPr/>
        </p:nvGrpSpPr>
        <p:grpSpPr>
          <a:xfrm>
            <a:off x="0" y="4370576"/>
            <a:ext cx="9144001" cy="772925"/>
            <a:chOff x="0" y="4370576"/>
            <a:chExt cx="9144001" cy="772925"/>
          </a:xfrm>
        </p:grpSpPr>
        <p:pic>
          <p:nvPicPr>
            <p:cNvPr id="301" name="Google Shape;301;p35"/>
            <p:cNvPicPr preferRelativeResize="0"/>
            <p:nvPr/>
          </p:nvPicPr>
          <p:blipFill rotWithShape="1">
            <a:blip r:embed="rId2">
              <a:alphaModFix amt="29000"/>
            </a:blip>
            <a:srcRect b="43663" l="0" r="0" t="140"/>
            <a:stretch/>
          </p:blipFill>
          <p:spPr>
            <a:xfrm>
              <a:off x="0" y="4370576"/>
              <a:ext cx="3046476" cy="77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2" name="Google Shape;302;p35"/>
            <p:cNvPicPr preferRelativeResize="0"/>
            <p:nvPr/>
          </p:nvPicPr>
          <p:blipFill rotWithShape="1">
            <a:blip r:embed="rId3">
              <a:alphaModFix amt="29000"/>
            </a:blip>
            <a:srcRect b="43663" l="0" r="0" t="140"/>
            <a:stretch/>
          </p:blipFill>
          <p:spPr>
            <a:xfrm>
              <a:off x="3051050" y="4370576"/>
              <a:ext cx="3046476" cy="77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Google Shape;303;p35"/>
            <p:cNvPicPr preferRelativeResize="0"/>
            <p:nvPr/>
          </p:nvPicPr>
          <p:blipFill rotWithShape="1">
            <a:blip r:embed="rId4">
              <a:alphaModFix amt="29000"/>
            </a:blip>
            <a:srcRect b="43663" l="0" r="0" t="140"/>
            <a:stretch/>
          </p:blipFill>
          <p:spPr>
            <a:xfrm>
              <a:off x="6097525" y="4370576"/>
              <a:ext cx="3046476" cy="772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4" name="Google Shape;304;p35"/>
          <p:cNvSpPr txBox="1"/>
          <p:nvPr>
            <p:ph idx="12" type="sldNum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35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5"/>
          <p:cNvSpPr txBox="1"/>
          <p:nvPr>
            <p:ph type="title"/>
          </p:nvPr>
        </p:nvSpPr>
        <p:spPr>
          <a:xfrm>
            <a:off x="367900" y="274323"/>
            <a:ext cx="8344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35"/>
          <p:cNvSpPr txBox="1"/>
          <p:nvPr>
            <p:ph idx="1" type="subTitle"/>
          </p:nvPr>
        </p:nvSpPr>
        <p:spPr>
          <a:xfrm>
            <a:off x="365760" y="655285"/>
            <a:ext cx="8344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/>
        </p:txBody>
      </p:sp>
      <p:sp>
        <p:nvSpPr>
          <p:cNvPr id="308" name="Google Shape;308;p35"/>
          <p:cNvSpPr txBox="1"/>
          <p:nvPr/>
        </p:nvSpPr>
        <p:spPr>
          <a:xfrm>
            <a:off x="2883200" y="1953900"/>
            <a:ext cx="266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5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2025</a:t>
            </a: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5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-use layout w/ Dotted Arrows">
  <p:cSld name="Multi-use layout_1_1_1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6"/>
          <p:cNvPicPr preferRelativeResize="0"/>
          <p:nvPr/>
        </p:nvPicPr>
        <p:blipFill rotWithShape="1">
          <a:blip r:embed="rId2">
            <a:alphaModFix/>
          </a:blip>
          <a:srcRect b="0" l="22839" r="0" t="0"/>
          <a:stretch/>
        </p:blipFill>
        <p:spPr>
          <a:xfrm flipH="1">
            <a:off x="7782375" y="2935675"/>
            <a:ext cx="1368150" cy="1931223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6"/>
          <p:cNvSpPr txBox="1"/>
          <p:nvPr>
            <p:ph idx="12" type="sldNum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4" name="Google Shape;314;p36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6"/>
          <p:cNvSpPr txBox="1"/>
          <p:nvPr>
            <p:ph type="title"/>
          </p:nvPr>
        </p:nvSpPr>
        <p:spPr>
          <a:xfrm>
            <a:off x="367900" y="274323"/>
            <a:ext cx="8344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36"/>
          <p:cNvSpPr txBox="1"/>
          <p:nvPr>
            <p:ph idx="1" type="subTitle"/>
          </p:nvPr>
        </p:nvSpPr>
        <p:spPr>
          <a:xfrm>
            <a:off x="365760" y="655285"/>
            <a:ext cx="8344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/>
        </p:txBody>
      </p:sp>
      <p:sp>
        <p:nvSpPr>
          <p:cNvPr id="317" name="Google Shape;317;p36"/>
          <p:cNvSpPr txBox="1"/>
          <p:nvPr/>
        </p:nvSpPr>
        <p:spPr>
          <a:xfrm>
            <a:off x="2883200" y="1953900"/>
            <a:ext cx="266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6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2025</a:t>
            </a: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6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Layout">
  <p:cSld name="One Column Layout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7"/>
          <p:cNvSpPr txBox="1"/>
          <p:nvPr>
            <p:ph idx="1" type="body"/>
          </p:nvPr>
        </p:nvSpPr>
        <p:spPr>
          <a:xfrm>
            <a:off x="365750" y="1371600"/>
            <a:ext cx="62613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429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175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322" name="Google Shape;322;p37"/>
          <p:cNvSpPr txBox="1"/>
          <p:nvPr>
            <p:ph type="title"/>
          </p:nvPr>
        </p:nvSpPr>
        <p:spPr>
          <a:xfrm>
            <a:off x="365750" y="274323"/>
            <a:ext cx="83211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37"/>
          <p:cNvSpPr txBox="1"/>
          <p:nvPr>
            <p:ph idx="12" type="sldNum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" name="Google Shape;324;p37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7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2025</a:t>
            </a: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7"/>
          <p:cNvSpPr txBox="1"/>
          <p:nvPr>
            <p:ph idx="2" type="subTitle"/>
          </p:nvPr>
        </p:nvSpPr>
        <p:spPr>
          <a:xfrm>
            <a:off x="365760" y="655285"/>
            <a:ext cx="8344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/>
        </p:txBody>
      </p:sp>
      <p:sp>
        <p:nvSpPr>
          <p:cNvPr id="327" name="Google Shape;327;p37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Layout">
  <p:cSld name="One Column Layout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8"/>
          <p:cNvSpPr txBox="1"/>
          <p:nvPr>
            <p:ph type="title"/>
          </p:nvPr>
        </p:nvSpPr>
        <p:spPr>
          <a:xfrm>
            <a:off x="365750" y="274323"/>
            <a:ext cx="83484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38"/>
          <p:cNvSpPr txBox="1"/>
          <p:nvPr>
            <p:ph idx="1" type="body"/>
          </p:nvPr>
        </p:nvSpPr>
        <p:spPr>
          <a:xfrm>
            <a:off x="365750" y="1371600"/>
            <a:ext cx="4160400" cy="33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331" name="Google Shape;331;p38"/>
          <p:cNvSpPr txBox="1"/>
          <p:nvPr>
            <p:ph idx="2" type="body"/>
          </p:nvPr>
        </p:nvSpPr>
        <p:spPr>
          <a:xfrm>
            <a:off x="4617721" y="1371600"/>
            <a:ext cx="4160400" cy="33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332" name="Google Shape;332;p38"/>
          <p:cNvSpPr txBox="1"/>
          <p:nvPr>
            <p:ph idx="12" type="sldNum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38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8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2025</a:t>
            </a: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8"/>
          <p:cNvSpPr txBox="1"/>
          <p:nvPr>
            <p:ph idx="3" type="subTitle"/>
          </p:nvPr>
        </p:nvSpPr>
        <p:spPr>
          <a:xfrm>
            <a:off x="365760" y="655285"/>
            <a:ext cx="8344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/>
        </p:txBody>
      </p:sp>
      <p:sp>
        <p:nvSpPr>
          <p:cNvPr id="336" name="Google Shape;336;p38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 Layout">
  <p:cSld name="One Column Layout_1_1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9"/>
          <p:cNvSpPr txBox="1"/>
          <p:nvPr>
            <p:ph type="title"/>
          </p:nvPr>
        </p:nvSpPr>
        <p:spPr>
          <a:xfrm>
            <a:off x="365750" y="274320"/>
            <a:ext cx="83577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39"/>
          <p:cNvSpPr txBox="1"/>
          <p:nvPr>
            <p:ph idx="1" type="body"/>
          </p:nvPr>
        </p:nvSpPr>
        <p:spPr>
          <a:xfrm>
            <a:off x="365750" y="1371600"/>
            <a:ext cx="2697600" cy="33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340" name="Google Shape;340;p39"/>
          <p:cNvSpPr txBox="1"/>
          <p:nvPr>
            <p:ph idx="2" type="body"/>
          </p:nvPr>
        </p:nvSpPr>
        <p:spPr>
          <a:xfrm>
            <a:off x="3169031" y="1371600"/>
            <a:ext cx="2697600" cy="33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341" name="Google Shape;341;p39"/>
          <p:cNvSpPr txBox="1"/>
          <p:nvPr>
            <p:ph idx="3" type="body"/>
          </p:nvPr>
        </p:nvSpPr>
        <p:spPr>
          <a:xfrm>
            <a:off x="6127925" y="1371600"/>
            <a:ext cx="2697600" cy="33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342" name="Google Shape;342;p39"/>
          <p:cNvSpPr txBox="1"/>
          <p:nvPr>
            <p:ph idx="12" type="sldNum"/>
          </p:nvPr>
        </p:nvSpPr>
        <p:spPr>
          <a:xfrm>
            <a:off x="8229600" y="4864608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" name="Google Shape;343;p39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9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2025</a:t>
            </a: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9"/>
          <p:cNvSpPr txBox="1"/>
          <p:nvPr>
            <p:ph idx="4" type="subTitle"/>
          </p:nvPr>
        </p:nvSpPr>
        <p:spPr>
          <a:xfrm>
            <a:off x="365760" y="655285"/>
            <a:ext cx="8344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/>
        </p:txBody>
      </p:sp>
      <p:sp>
        <p:nvSpPr>
          <p:cNvPr id="346" name="Google Shape;346;p39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1996">
          <p15:clr>
            <a:srgbClr val="FA7B17"/>
          </p15:clr>
        </p15:guide>
        <p15:guide id="2" pos="1906">
          <p15:clr>
            <a:srgbClr val="FA7B17"/>
          </p15:clr>
        </p15:guide>
        <p15:guide id="3" pos="3758">
          <p15:clr>
            <a:srgbClr val="FA7B17"/>
          </p15:clr>
        </p15:guide>
        <p15:guide id="4" pos="3860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 Layout">
  <p:cSld name="One Column Layout_1_1_1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0"/>
          <p:cNvSpPr/>
          <p:nvPr/>
        </p:nvSpPr>
        <p:spPr>
          <a:xfrm>
            <a:off x="457195" y="4846508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40"/>
          <p:cNvSpPr txBox="1"/>
          <p:nvPr>
            <p:ph idx="12" type="sldNum"/>
          </p:nvPr>
        </p:nvSpPr>
        <p:spPr>
          <a:xfrm>
            <a:off x="8229600" y="4864608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0" name="Google Shape;350;p40"/>
          <p:cNvSpPr txBox="1"/>
          <p:nvPr>
            <p:ph type="title"/>
          </p:nvPr>
        </p:nvSpPr>
        <p:spPr>
          <a:xfrm>
            <a:off x="365750" y="274320"/>
            <a:ext cx="83484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40"/>
          <p:cNvSpPr txBox="1"/>
          <p:nvPr>
            <p:ph idx="1" type="body"/>
          </p:nvPr>
        </p:nvSpPr>
        <p:spPr>
          <a:xfrm>
            <a:off x="365750" y="1371600"/>
            <a:ext cx="1920300" cy="33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352" name="Google Shape;352;p40"/>
          <p:cNvSpPr txBox="1"/>
          <p:nvPr>
            <p:ph idx="2" type="body"/>
          </p:nvPr>
        </p:nvSpPr>
        <p:spPr>
          <a:xfrm>
            <a:off x="2459408" y="1371600"/>
            <a:ext cx="1920300" cy="33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353" name="Google Shape;353;p40"/>
          <p:cNvSpPr txBox="1"/>
          <p:nvPr>
            <p:ph idx="3" type="body"/>
          </p:nvPr>
        </p:nvSpPr>
        <p:spPr>
          <a:xfrm>
            <a:off x="4673192" y="1371600"/>
            <a:ext cx="1920300" cy="33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354" name="Google Shape;354;p40"/>
          <p:cNvSpPr txBox="1"/>
          <p:nvPr>
            <p:ph idx="4" type="body"/>
          </p:nvPr>
        </p:nvSpPr>
        <p:spPr>
          <a:xfrm>
            <a:off x="6887000" y="1371600"/>
            <a:ext cx="1920300" cy="33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355" name="Google Shape;355;p40"/>
          <p:cNvSpPr/>
          <p:nvPr/>
        </p:nvSpPr>
        <p:spPr>
          <a:xfrm>
            <a:off x="660640" y="4867093"/>
            <a:ext cx="1473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2025</a:t>
            </a: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40"/>
          <p:cNvSpPr txBox="1"/>
          <p:nvPr>
            <p:ph idx="5" type="subTitle"/>
          </p:nvPr>
        </p:nvSpPr>
        <p:spPr>
          <a:xfrm>
            <a:off x="365760" y="655285"/>
            <a:ext cx="8344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/>
        </p:txBody>
      </p:sp>
      <p:sp>
        <p:nvSpPr>
          <p:cNvPr id="357" name="Google Shape;357;p40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1422">
          <p15:clr>
            <a:srgbClr val="FA7B17"/>
          </p15:clr>
        </p15:guide>
        <p15:guide id="2" pos="4211">
          <p15:clr>
            <a:srgbClr val="FA7B17"/>
          </p15:clr>
        </p15:guide>
        <p15:guide id="3" pos="1549">
          <p15:clr>
            <a:srgbClr val="FA7B17"/>
          </p15:clr>
        </p15:guide>
        <p15:guide id="4" pos="2816">
          <p15:clr>
            <a:srgbClr val="FA7B17"/>
          </p15:clr>
        </p15:guide>
        <p15:guide id="5" pos="2944">
          <p15:clr>
            <a:srgbClr val="FA7B17"/>
          </p15:clr>
        </p15:guide>
        <p15:guide id="6" pos="4338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1"/>
          <p:cNvSpPr/>
          <p:nvPr/>
        </p:nvSpPr>
        <p:spPr>
          <a:xfrm>
            <a:off x="2291700" y="0"/>
            <a:ext cx="685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1"/>
          <p:cNvSpPr txBox="1"/>
          <p:nvPr>
            <p:ph idx="1" type="body"/>
          </p:nvPr>
        </p:nvSpPr>
        <p:spPr>
          <a:xfrm>
            <a:off x="365750" y="274320"/>
            <a:ext cx="1926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i="0" sz="2600" cap="none">
                <a:solidFill>
                  <a:schemeClr val="dk1"/>
                </a:solidFill>
              </a:defRPr>
            </a:lvl1pPr>
            <a:lvl2pPr indent="-342900" lvl="1" marL="91440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2pPr>
            <a:lvl3pPr indent="-342900" lvl="2" marL="137160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 sz="1800"/>
            </a:lvl3pPr>
            <a:lvl4pPr indent="-317500" lvl="3" marL="182880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4pPr>
            <a:lvl5pPr indent="-317500" lvl="4" marL="228600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5pPr>
            <a:lvl6pPr indent="-317500" lvl="5" marL="274320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6pPr>
            <a:lvl7pPr indent="-317500" lvl="6" marL="320040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7pPr>
            <a:lvl8pPr indent="-317500" lvl="7" marL="365760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8pPr>
            <a:lvl9pPr indent="-317500" lvl="8" marL="411480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•"/>
              <a:defRPr b="1"/>
            </a:lvl9pPr>
          </a:lstStyle>
          <a:p/>
        </p:txBody>
      </p:sp>
      <p:sp>
        <p:nvSpPr>
          <p:cNvPr id="361" name="Google Shape;361;p41"/>
          <p:cNvSpPr txBox="1"/>
          <p:nvPr>
            <p:ph idx="12" type="sldNum"/>
          </p:nvPr>
        </p:nvSpPr>
        <p:spPr>
          <a:xfrm>
            <a:off x="8229600" y="4864608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i="0" sz="600">
                <a:solidFill>
                  <a:srgbClr val="EFEFEF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i="0" sz="600">
                <a:solidFill>
                  <a:srgbClr val="EFEFEF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i="0" sz="600">
                <a:solidFill>
                  <a:srgbClr val="EFEFEF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i="0" sz="600">
                <a:solidFill>
                  <a:srgbClr val="EFEFEF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i="0" sz="600">
                <a:solidFill>
                  <a:srgbClr val="EFEFEF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i="0" sz="600">
                <a:solidFill>
                  <a:srgbClr val="EFEFEF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i="0" sz="600">
                <a:solidFill>
                  <a:srgbClr val="EFEFEF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i="0" sz="600">
                <a:solidFill>
                  <a:srgbClr val="EFEFEF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i="0" sz="600">
                <a:solidFill>
                  <a:srgbClr val="EFEFE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2" name="Google Shape;362;p41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41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2025</a:t>
            </a: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41"/>
          <p:cNvSpPr txBox="1"/>
          <p:nvPr>
            <p:ph idx="2" type="body"/>
          </p:nvPr>
        </p:nvSpPr>
        <p:spPr>
          <a:xfrm>
            <a:off x="2961200" y="914400"/>
            <a:ext cx="5725500" cy="37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rgbClr val="FFFFFF"/>
                </a:solidFill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SzPts val="1800"/>
              <a:buChar char="•"/>
              <a:defRPr>
                <a:solidFill>
                  <a:srgbClr val="FFFFFF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SzPts val="1400"/>
              <a:buChar char="•"/>
              <a:defRPr>
                <a:solidFill>
                  <a:srgbClr val="FFFFFF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SzPts val="1400"/>
              <a:buChar char="•"/>
              <a:defRPr>
                <a:solidFill>
                  <a:srgbClr val="FFFFFF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SzPts val="1400"/>
              <a:buChar char="•"/>
              <a:defRPr>
                <a:solidFill>
                  <a:srgbClr val="FFFFFF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SzPts val="1400"/>
              <a:buChar char="•"/>
              <a:defRPr>
                <a:solidFill>
                  <a:srgbClr val="FFFFFF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SzPts val="1400"/>
              <a:buChar char="•"/>
              <a:defRPr>
                <a:solidFill>
                  <a:srgbClr val="FFFFFF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SzPts val="1400"/>
              <a:buChar char="•"/>
              <a:defRPr>
                <a:solidFill>
                  <a:srgbClr val="FFFFFF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SzPts val="14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5" name="Google Shape;365;p41"/>
          <p:cNvSpPr/>
          <p:nvPr/>
        </p:nvSpPr>
        <p:spPr>
          <a:xfrm>
            <a:off x="6369225" y="228600"/>
            <a:ext cx="1322446" cy="1414662"/>
          </a:xfrm>
          <a:custGeom>
            <a:rect b="b" l="l" r="r" t="t"/>
            <a:pathLst>
              <a:path extrusionOk="0" h="2085" w="195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>
              <a:alpha val="1173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41"/>
          <p:cNvSpPr/>
          <p:nvPr/>
        </p:nvSpPr>
        <p:spPr>
          <a:xfrm>
            <a:off x="2295101" y="2767075"/>
            <a:ext cx="2772174" cy="2372082"/>
          </a:xfrm>
          <a:custGeom>
            <a:rect b="b" l="l" r="r" t="t"/>
            <a:pathLst>
              <a:path extrusionOk="0" h="3635375" w="4248542">
                <a:moveTo>
                  <a:pt x="0" y="0"/>
                </a:moveTo>
                <a:cubicBezTo>
                  <a:pt x="0" y="0"/>
                  <a:pt x="0" y="0"/>
                  <a:pt x="3688930" y="2134683"/>
                </a:cubicBezTo>
                <a:cubicBezTo>
                  <a:pt x="3955829" y="2287388"/>
                  <a:pt x="4133762" y="2532351"/>
                  <a:pt x="4210019" y="2805947"/>
                </a:cubicBezTo>
                <a:cubicBezTo>
                  <a:pt x="4232261" y="2891843"/>
                  <a:pt x="4244971" y="2980921"/>
                  <a:pt x="4248147" y="3069999"/>
                </a:cubicBezTo>
                <a:cubicBezTo>
                  <a:pt x="4251325" y="3190890"/>
                  <a:pt x="4235438" y="3314962"/>
                  <a:pt x="4197309" y="3432672"/>
                </a:cubicBezTo>
                <a:cubicBezTo>
                  <a:pt x="4177450" y="3497890"/>
                  <a:pt x="4151634" y="3561318"/>
                  <a:pt x="4120109" y="3622062"/>
                </a:cubicBezTo>
                <a:lnTo>
                  <a:pt x="4112399" y="3635375"/>
                </a:lnTo>
                <a:lnTo>
                  <a:pt x="0" y="3635375"/>
                </a:lnTo>
                <a:lnTo>
                  <a:pt x="0" y="3623553"/>
                </a:lnTo>
                <a:cubicBezTo>
                  <a:pt x="0" y="3623553"/>
                  <a:pt x="0" y="3623553"/>
                  <a:pt x="896019" y="3104994"/>
                </a:cubicBezTo>
                <a:cubicBezTo>
                  <a:pt x="896019" y="3104994"/>
                  <a:pt x="896019" y="3104994"/>
                  <a:pt x="0" y="2586434"/>
                </a:cubicBezTo>
                <a:cubicBezTo>
                  <a:pt x="0" y="2586434"/>
                  <a:pt x="0" y="2586434"/>
                  <a:pt x="0" y="0"/>
                </a:cubicBezTo>
                <a:close/>
              </a:path>
            </a:pathLst>
          </a:custGeom>
          <a:solidFill>
            <a:srgbClr val="27B1E3">
              <a:alpha val="117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41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8" name="Google Shape;368;p41"/>
          <p:cNvPicPr preferRelativeResize="0"/>
          <p:nvPr/>
        </p:nvPicPr>
        <p:blipFill rotWithShape="1">
          <a:blip r:embed="rId2">
            <a:alphaModFix/>
          </a:blip>
          <a:srcRect b="0" l="16763" r="0" t="0"/>
          <a:stretch/>
        </p:blipFill>
        <p:spPr>
          <a:xfrm rot="10800000">
            <a:off x="7338076" y="640000"/>
            <a:ext cx="1805925" cy="23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-use layout w/ Dotted Lines 02">
  <p:cSld name="Multi-use layout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5"/>
          <p:cNvGrpSpPr/>
          <p:nvPr/>
        </p:nvGrpSpPr>
        <p:grpSpPr>
          <a:xfrm>
            <a:off x="0" y="4370576"/>
            <a:ext cx="9144001" cy="772925"/>
            <a:chOff x="0" y="4370576"/>
            <a:chExt cx="9144001" cy="772925"/>
          </a:xfrm>
        </p:grpSpPr>
        <p:pic>
          <p:nvPicPr>
            <p:cNvPr id="40" name="Google Shape;40;p5"/>
            <p:cNvPicPr preferRelativeResize="0"/>
            <p:nvPr/>
          </p:nvPicPr>
          <p:blipFill rotWithShape="1">
            <a:blip r:embed="rId2">
              <a:alphaModFix amt="29000"/>
            </a:blip>
            <a:srcRect b="43663" l="0" r="0" t="140"/>
            <a:stretch/>
          </p:blipFill>
          <p:spPr>
            <a:xfrm>
              <a:off x="0" y="4370576"/>
              <a:ext cx="3046476" cy="77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41;p5"/>
            <p:cNvPicPr preferRelativeResize="0"/>
            <p:nvPr/>
          </p:nvPicPr>
          <p:blipFill rotWithShape="1">
            <a:blip r:embed="rId3">
              <a:alphaModFix amt="29000"/>
            </a:blip>
            <a:srcRect b="43663" l="0" r="0" t="140"/>
            <a:stretch/>
          </p:blipFill>
          <p:spPr>
            <a:xfrm>
              <a:off x="3051050" y="4370576"/>
              <a:ext cx="3046476" cy="77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Google Shape;42;p5"/>
            <p:cNvPicPr preferRelativeResize="0"/>
            <p:nvPr/>
          </p:nvPicPr>
          <p:blipFill rotWithShape="1">
            <a:blip r:embed="rId4">
              <a:alphaModFix amt="29000"/>
            </a:blip>
            <a:srcRect b="43663" l="0" r="0" t="140"/>
            <a:stretch/>
          </p:blipFill>
          <p:spPr>
            <a:xfrm>
              <a:off x="6097525" y="4370576"/>
              <a:ext cx="3046476" cy="772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5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5"/>
          <p:cNvSpPr txBox="1"/>
          <p:nvPr>
            <p:ph type="title"/>
          </p:nvPr>
        </p:nvSpPr>
        <p:spPr>
          <a:xfrm>
            <a:off x="367900" y="274323"/>
            <a:ext cx="8344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" type="subTitle"/>
          </p:nvPr>
        </p:nvSpPr>
        <p:spPr>
          <a:xfrm>
            <a:off x="365760" y="655285"/>
            <a:ext cx="8344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/>
        </p:txBody>
      </p:sp>
      <p:sp>
        <p:nvSpPr>
          <p:cNvPr id="47" name="Google Shape;47;p5"/>
          <p:cNvSpPr txBox="1"/>
          <p:nvPr/>
        </p:nvSpPr>
        <p:spPr>
          <a:xfrm>
            <a:off x="2883200" y="1953900"/>
            <a:ext cx="266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5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2024</a:t>
            </a: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5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Blue Left Bar">
  <p:cSld name="Agenda_1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2"/>
          <p:cNvSpPr/>
          <p:nvPr/>
        </p:nvSpPr>
        <p:spPr>
          <a:xfrm flipH="1">
            <a:off x="-775" y="0"/>
            <a:ext cx="2743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2"/>
          <p:cNvSpPr txBox="1"/>
          <p:nvPr>
            <p:ph idx="1" type="body"/>
          </p:nvPr>
        </p:nvSpPr>
        <p:spPr>
          <a:xfrm>
            <a:off x="365750" y="274320"/>
            <a:ext cx="2376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b="1" i="0" sz="2600" cap="none">
                <a:solidFill>
                  <a:srgbClr val="FFFFFF"/>
                </a:solidFill>
              </a:defRPr>
            </a:lvl1pPr>
            <a:lvl2pPr indent="-342900" lvl="1" marL="9144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b="1">
                <a:solidFill>
                  <a:srgbClr val="FFFFFF"/>
                </a:solidFill>
              </a:defRPr>
            </a:lvl2pPr>
            <a:lvl3pPr indent="-342900" lvl="2" marL="137160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b="1" sz="1800">
                <a:solidFill>
                  <a:srgbClr val="FFFFFF"/>
                </a:solidFill>
              </a:defRPr>
            </a:lvl3pPr>
            <a:lvl4pPr indent="-317500" lvl="3" marL="182880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1">
                <a:solidFill>
                  <a:srgbClr val="FFFFFF"/>
                </a:solidFill>
              </a:defRPr>
            </a:lvl4pPr>
            <a:lvl5pPr indent="-317500" lvl="4" marL="228600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1">
                <a:solidFill>
                  <a:srgbClr val="FFFFFF"/>
                </a:solidFill>
              </a:defRPr>
            </a:lvl5pPr>
            <a:lvl6pPr indent="-317500" lvl="5" marL="274320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1">
                <a:solidFill>
                  <a:srgbClr val="FFFFFF"/>
                </a:solidFill>
              </a:defRPr>
            </a:lvl6pPr>
            <a:lvl7pPr indent="-317500" lvl="6" marL="320040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1">
                <a:solidFill>
                  <a:srgbClr val="FFFFFF"/>
                </a:solidFill>
              </a:defRPr>
            </a:lvl7pPr>
            <a:lvl8pPr indent="-317500" lvl="7" marL="365760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1">
                <a:solidFill>
                  <a:srgbClr val="FFFFFF"/>
                </a:solidFill>
              </a:defRPr>
            </a:lvl8pPr>
            <a:lvl9pPr indent="-317500" lvl="8" marL="411480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Char char="•"/>
              <a:defRPr b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2" name="Google Shape;372;p42"/>
          <p:cNvSpPr txBox="1"/>
          <p:nvPr>
            <p:ph idx="12" type="sldNum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3" name="Google Shape;373;p42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42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FFFFFF"/>
                </a:solidFill>
              </a:rPr>
              <a:t>2025</a:t>
            </a:r>
            <a:r>
              <a:rPr b="0" i="0" lang="en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42"/>
          <p:cNvSpPr txBox="1"/>
          <p:nvPr>
            <p:ph idx="2" type="body"/>
          </p:nvPr>
        </p:nvSpPr>
        <p:spPr>
          <a:xfrm>
            <a:off x="365750" y="1291650"/>
            <a:ext cx="2210400" cy="25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6" name="Google Shape;376;p42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Layout">
  <p:cSld name="Split Layout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9" name="Google Shape;379;p43"/>
          <p:cNvSpPr/>
          <p:nvPr/>
        </p:nvSpPr>
        <p:spPr>
          <a:xfrm>
            <a:off x="6024563" y="257175"/>
            <a:ext cx="1488103" cy="1591866"/>
          </a:xfrm>
          <a:custGeom>
            <a:rect b="b" l="l" r="r" t="t"/>
            <a:pathLst>
              <a:path extrusionOk="0" h="2085" w="195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43"/>
          <p:cNvSpPr/>
          <p:nvPr/>
        </p:nvSpPr>
        <p:spPr>
          <a:xfrm>
            <a:off x="4574381" y="2416970"/>
            <a:ext cx="3186406" cy="2726531"/>
          </a:xfrm>
          <a:custGeom>
            <a:rect b="b" l="l" r="r" t="t"/>
            <a:pathLst>
              <a:path extrusionOk="0" h="3635375" w="4248542">
                <a:moveTo>
                  <a:pt x="0" y="0"/>
                </a:moveTo>
                <a:cubicBezTo>
                  <a:pt x="0" y="0"/>
                  <a:pt x="0" y="0"/>
                  <a:pt x="3688930" y="2134683"/>
                </a:cubicBezTo>
                <a:cubicBezTo>
                  <a:pt x="3955829" y="2287388"/>
                  <a:pt x="4133762" y="2532351"/>
                  <a:pt x="4210019" y="2805947"/>
                </a:cubicBezTo>
                <a:cubicBezTo>
                  <a:pt x="4232261" y="2891843"/>
                  <a:pt x="4244971" y="2980921"/>
                  <a:pt x="4248147" y="3069999"/>
                </a:cubicBezTo>
                <a:cubicBezTo>
                  <a:pt x="4251325" y="3190890"/>
                  <a:pt x="4235438" y="3314962"/>
                  <a:pt x="4197309" y="3432672"/>
                </a:cubicBezTo>
                <a:cubicBezTo>
                  <a:pt x="4177450" y="3497890"/>
                  <a:pt x="4151634" y="3561318"/>
                  <a:pt x="4120109" y="3622062"/>
                </a:cubicBezTo>
                <a:lnTo>
                  <a:pt x="4112399" y="3635375"/>
                </a:lnTo>
                <a:lnTo>
                  <a:pt x="0" y="3635375"/>
                </a:lnTo>
                <a:lnTo>
                  <a:pt x="0" y="3623553"/>
                </a:lnTo>
                <a:cubicBezTo>
                  <a:pt x="0" y="3623553"/>
                  <a:pt x="0" y="3623553"/>
                  <a:pt x="896019" y="3104994"/>
                </a:cubicBezTo>
                <a:cubicBezTo>
                  <a:pt x="896019" y="3104994"/>
                  <a:pt x="896019" y="3104994"/>
                  <a:pt x="0" y="2586434"/>
                </a:cubicBezTo>
                <a:cubicBezTo>
                  <a:pt x="0" y="2586434"/>
                  <a:pt x="0" y="2586434"/>
                  <a:pt x="0" y="0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43"/>
          <p:cNvSpPr/>
          <p:nvPr/>
        </p:nvSpPr>
        <p:spPr>
          <a:xfrm>
            <a:off x="7184151" y="634350"/>
            <a:ext cx="1959849" cy="2806348"/>
          </a:xfrm>
          <a:custGeom>
            <a:rect b="b" l="l" r="r" t="t"/>
            <a:pathLst>
              <a:path extrusionOk="0" h="3741797" w="2613132">
                <a:moveTo>
                  <a:pt x="2613132" y="0"/>
                </a:moveTo>
                <a:lnTo>
                  <a:pt x="2613132" y="1482383"/>
                </a:lnTo>
                <a:lnTo>
                  <a:pt x="2480582" y="1558999"/>
                </a:lnTo>
                <a:cubicBezTo>
                  <a:pt x="1938975" y="1872053"/>
                  <a:pt x="1938975" y="1872053"/>
                  <a:pt x="1938975" y="1872053"/>
                </a:cubicBezTo>
                <a:cubicBezTo>
                  <a:pt x="2168749" y="2004548"/>
                  <a:pt x="2355441" y="2112200"/>
                  <a:pt x="2507127" y="2199667"/>
                </a:cubicBezTo>
                <a:lnTo>
                  <a:pt x="2613132" y="2260793"/>
                </a:lnTo>
                <a:lnTo>
                  <a:pt x="2613132" y="3741797"/>
                </a:lnTo>
                <a:lnTo>
                  <a:pt x="2518746" y="3699509"/>
                </a:lnTo>
                <a:cubicBezTo>
                  <a:pt x="324746" y="2431617"/>
                  <a:pt x="324746" y="2431617"/>
                  <a:pt x="324746" y="2431617"/>
                </a:cubicBezTo>
                <a:cubicBezTo>
                  <a:pt x="176001" y="2345400"/>
                  <a:pt x="76273" y="2211848"/>
                  <a:pt x="28945" y="2061392"/>
                </a:cubicBezTo>
                <a:cubicBezTo>
                  <a:pt x="6971" y="1993771"/>
                  <a:pt x="-1480" y="1922769"/>
                  <a:pt x="210" y="1851767"/>
                </a:cubicBezTo>
                <a:cubicBezTo>
                  <a:pt x="1901" y="1801051"/>
                  <a:pt x="8662" y="1750335"/>
                  <a:pt x="23874" y="1699620"/>
                </a:cubicBezTo>
                <a:cubicBezTo>
                  <a:pt x="66132" y="1540710"/>
                  <a:pt x="169240" y="1400397"/>
                  <a:pt x="324746" y="1310799"/>
                </a:cubicBezTo>
                <a:cubicBezTo>
                  <a:pt x="2518746" y="44597"/>
                  <a:pt x="2518746" y="44597"/>
                  <a:pt x="2518746" y="44597"/>
                </a:cubicBezTo>
                <a:cubicBezTo>
                  <a:pt x="2547745" y="27797"/>
                  <a:pt x="2577487" y="13509"/>
                  <a:pt x="2607725" y="1663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43"/>
          <p:cNvSpPr/>
          <p:nvPr/>
        </p:nvSpPr>
        <p:spPr>
          <a:xfrm>
            <a:off x="6491288" y="2753536"/>
            <a:ext cx="1576390" cy="1686306"/>
          </a:xfrm>
          <a:custGeom>
            <a:rect b="b" l="l" r="r" t="t"/>
            <a:pathLst>
              <a:path extrusionOk="0" h="2085" w="195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>
              <a:alpha val="4588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4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43"/>
          <p:cNvSpPr txBox="1"/>
          <p:nvPr>
            <p:ph idx="1" type="body"/>
          </p:nvPr>
        </p:nvSpPr>
        <p:spPr>
          <a:xfrm>
            <a:off x="365750" y="634350"/>
            <a:ext cx="38274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228600" lvl="0" marL="4572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600"/>
              <a:buNone/>
              <a:defRPr sz="1600">
                <a:solidFill>
                  <a:srgbClr val="5B5B5B"/>
                </a:solidFill>
              </a:defRPr>
            </a:lvl1pPr>
            <a:lvl2pPr indent="-342900" lvl="1" marL="91440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2pPr>
            <a:lvl3pPr indent="-342900" lvl="2" marL="137160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3pPr>
            <a:lvl4pPr indent="-342900" lvl="3" marL="182880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4pPr>
            <a:lvl5pPr indent="-342900" lvl="4" marL="228600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5pPr>
            <a:lvl6pPr indent="-342900" lvl="5" marL="274320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6pPr>
            <a:lvl7pPr indent="-342900" lvl="6" marL="320040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7pPr>
            <a:lvl8pPr indent="-342900" lvl="7" marL="365760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8pPr>
            <a:lvl9pPr indent="-342900" lvl="8" marL="4114800" algn="l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9pPr>
          </a:lstStyle>
          <a:p/>
        </p:txBody>
      </p:sp>
      <p:sp>
        <p:nvSpPr>
          <p:cNvPr id="385" name="Google Shape;385;p43"/>
          <p:cNvSpPr txBox="1"/>
          <p:nvPr>
            <p:ph type="title"/>
          </p:nvPr>
        </p:nvSpPr>
        <p:spPr>
          <a:xfrm>
            <a:off x="365755" y="274320"/>
            <a:ext cx="39789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43"/>
          <p:cNvSpPr txBox="1"/>
          <p:nvPr>
            <p:ph idx="12" type="sldNum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7" name="Google Shape;387;p43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43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2025</a:t>
            </a: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" name="Google Shape;389;p43"/>
          <p:cNvPicPr preferRelativeResize="0"/>
          <p:nvPr/>
        </p:nvPicPr>
        <p:blipFill rotWithShape="1">
          <a:blip r:embed="rId2">
            <a:alphaModFix/>
          </a:blip>
          <a:srcRect b="9584" l="13584" r="0" t="0"/>
          <a:stretch/>
        </p:blipFill>
        <p:spPr>
          <a:xfrm>
            <a:off x="4572000" y="3214250"/>
            <a:ext cx="1693648" cy="1929252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3"/>
          <p:cNvSpPr/>
          <p:nvPr/>
        </p:nvSpPr>
        <p:spPr>
          <a:xfrm>
            <a:off x="8067676" y="228601"/>
            <a:ext cx="1077917" cy="1543491"/>
          </a:xfrm>
          <a:custGeom>
            <a:rect b="b" l="l" r="r" t="t"/>
            <a:pathLst>
              <a:path extrusionOk="0" h="3741797" w="2613132">
                <a:moveTo>
                  <a:pt x="2613132" y="0"/>
                </a:moveTo>
                <a:lnTo>
                  <a:pt x="2613132" y="1482383"/>
                </a:lnTo>
                <a:lnTo>
                  <a:pt x="2480582" y="1558999"/>
                </a:lnTo>
                <a:cubicBezTo>
                  <a:pt x="1938975" y="1872053"/>
                  <a:pt x="1938975" y="1872053"/>
                  <a:pt x="1938975" y="1872053"/>
                </a:cubicBezTo>
                <a:cubicBezTo>
                  <a:pt x="2168749" y="2004548"/>
                  <a:pt x="2355441" y="2112200"/>
                  <a:pt x="2507127" y="2199667"/>
                </a:cubicBezTo>
                <a:lnTo>
                  <a:pt x="2613132" y="2260793"/>
                </a:lnTo>
                <a:lnTo>
                  <a:pt x="2613132" y="3741797"/>
                </a:lnTo>
                <a:lnTo>
                  <a:pt x="2518746" y="3699509"/>
                </a:lnTo>
                <a:cubicBezTo>
                  <a:pt x="324746" y="2431617"/>
                  <a:pt x="324746" y="2431617"/>
                  <a:pt x="324746" y="2431617"/>
                </a:cubicBezTo>
                <a:cubicBezTo>
                  <a:pt x="176001" y="2345400"/>
                  <a:pt x="76273" y="2211848"/>
                  <a:pt x="28945" y="2061392"/>
                </a:cubicBezTo>
                <a:cubicBezTo>
                  <a:pt x="6971" y="1993771"/>
                  <a:pt x="-1480" y="1922769"/>
                  <a:pt x="210" y="1851767"/>
                </a:cubicBezTo>
                <a:cubicBezTo>
                  <a:pt x="1901" y="1801051"/>
                  <a:pt x="8662" y="1750335"/>
                  <a:pt x="23874" y="1699620"/>
                </a:cubicBezTo>
                <a:cubicBezTo>
                  <a:pt x="66132" y="1540710"/>
                  <a:pt x="169240" y="1400397"/>
                  <a:pt x="324746" y="1310799"/>
                </a:cubicBezTo>
                <a:cubicBezTo>
                  <a:pt x="2518746" y="44597"/>
                  <a:pt x="2518746" y="44597"/>
                  <a:pt x="2518746" y="44597"/>
                </a:cubicBezTo>
                <a:cubicBezTo>
                  <a:pt x="2547745" y="27797"/>
                  <a:pt x="2577487" y="13509"/>
                  <a:pt x="2607725" y="1663"/>
                </a:cubicBezTo>
                <a:close/>
              </a:path>
            </a:pathLst>
          </a:custGeom>
          <a:solidFill>
            <a:srgbClr val="27B1E3">
              <a:alpha val="117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43"/>
          <p:cNvSpPr txBox="1"/>
          <p:nvPr>
            <p:ph idx="2" type="body"/>
          </p:nvPr>
        </p:nvSpPr>
        <p:spPr>
          <a:xfrm>
            <a:off x="4937760" y="1280150"/>
            <a:ext cx="3566400" cy="3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i="0" sz="1800" u="none" cap="none" strike="noStrike">
                <a:solidFill>
                  <a:schemeClr val="lt1"/>
                </a:solidFill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i="0" sz="1800" u="none" cap="none" strike="noStrike">
                <a:solidFill>
                  <a:schemeClr val="lt1"/>
                </a:solidFill>
              </a:defRPr>
            </a:lvl2pPr>
            <a:lvl3pPr indent="-317500" lvl="2" marL="1371600" marR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 i="0" u="none" cap="none" strike="noStrike">
                <a:solidFill>
                  <a:schemeClr val="lt1"/>
                </a:solidFill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 i="0" u="none" cap="none" strike="noStrike">
                <a:solidFill>
                  <a:schemeClr val="lt1"/>
                </a:solidFill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 i="0" u="none" cap="none" strike="noStrike">
                <a:solidFill>
                  <a:schemeClr val="lt1"/>
                </a:solidFill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 i="0" u="none" cap="none" strike="noStrike">
                <a:solidFill>
                  <a:schemeClr val="lt1"/>
                </a:solidFill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 i="0" u="none" cap="none" strike="noStrike">
                <a:solidFill>
                  <a:schemeClr val="lt1"/>
                </a:solidFill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 i="0" u="none" cap="none" strike="noStrike">
                <a:solidFill>
                  <a:schemeClr val="lt1"/>
                </a:solidFill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•"/>
              <a:defRPr i="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2" name="Google Shape;392;p43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footer only)">
  <p:cSld name="Data Cloud_1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4"/>
          <p:cNvSpPr txBox="1"/>
          <p:nvPr>
            <p:ph idx="12" type="sldNum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5" name="Google Shape;395;p44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44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2025</a:t>
            </a: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01">
  <p:cSld name="Data Cloud_1_1">
    <p:bg>
      <p:bgPr>
        <a:solidFill>
          <a:schemeClr val="accent1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oogle Shape;398;p45"/>
          <p:cNvGrpSpPr/>
          <p:nvPr/>
        </p:nvGrpSpPr>
        <p:grpSpPr>
          <a:xfrm>
            <a:off x="-10" y="3770439"/>
            <a:ext cx="9143997" cy="1371564"/>
            <a:chOff x="-10" y="3735321"/>
            <a:chExt cx="9139427" cy="1408177"/>
          </a:xfrm>
        </p:grpSpPr>
        <p:pic>
          <p:nvPicPr>
            <p:cNvPr id="399" name="Google Shape;399;p4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0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p45"/>
            <p:cNvPicPr preferRelativeResize="0"/>
            <p:nvPr/>
          </p:nvPicPr>
          <p:blipFill rotWithShape="1">
            <a:blip r:embed="rId3">
              <a:alphaModFix/>
            </a:blip>
            <a:srcRect b="139" l="0" r="0" t="139"/>
            <a:stretch/>
          </p:blipFill>
          <p:spPr>
            <a:xfrm>
              <a:off x="3049515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" name="Google Shape;401;p45"/>
            <p:cNvPicPr preferRelativeResize="0"/>
            <p:nvPr/>
          </p:nvPicPr>
          <p:blipFill rotWithShape="1">
            <a:blip r:embed="rId4">
              <a:alphaModFix/>
            </a:blip>
            <a:srcRect b="139" l="0" r="0" t="139"/>
            <a:stretch/>
          </p:blipFill>
          <p:spPr>
            <a:xfrm>
              <a:off x="6094465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2" name="Google Shape;402;p45"/>
          <p:cNvGrpSpPr/>
          <p:nvPr/>
        </p:nvGrpSpPr>
        <p:grpSpPr>
          <a:xfrm>
            <a:off x="-10" y="3770439"/>
            <a:ext cx="9143997" cy="1371564"/>
            <a:chOff x="-10" y="3735321"/>
            <a:chExt cx="9139427" cy="1408177"/>
          </a:xfrm>
        </p:grpSpPr>
        <p:pic>
          <p:nvPicPr>
            <p:cNvPr id="403" name="Google Shape;403;p4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0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" name="Google Shape;404;p45"/>
            <p:cNvPicPr preferRelativeResize="0"/>
            <p:nvPr/>
          </p:nvPicPr>
          <p:blipFill rotWithShape="1">
            <a:blip r:embed="rId3">
              <a:alphaModFix/>
            </a:blip>
            <a:srcRect b="139" l="0" r="0" t="139"/>
            <a:stretch/>
          </p:blipFill>
          <p:spPr>
            <a:xfrm>
              <a:off x="3049515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5" name="Google Shape;405;p45"/>
            <p:cNvPicPr preferRelativeResize="0"/>
            <p:nvPr/>
          </p:nvPicPr>
          <p:blipFill rotWithShape="1">
            <a:blip r:embed="rId4">
              <a:alphaModFix/>
            </a:blip>
            <a:srcRect b="139" l="0" r="0" t="139"/>
            <a:stretch/>
          </p:blipFill>
          <p:spPr>
            <a:xfrm>
              <a:off x="6094465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6" name="Google Shape;406;p45"/>
          <p:cNvSpPr/>
          <p:nvPr/>
        </p:nvSpPr>
        <p:spPr>
          <a:xfrm>
            <a:off x="456932" y="4898925"/>
            <a:ext cx="16359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dk1"/>
                </a:solidFill>
              </a:rPr>
              <a:t>2025</a:t>
            </a:r>
            <a:r>
              <a:rPr b="0" i="0" lang="en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45"/>
          <p:cNvSpPr txBox="1"/>
          <p:nvPr>
            <p:ph type="title"/>
          </p:nvPr>
        </p:nvSpPr>
        <p:spPr>
          <a:xfrm>
            <a:off x="366600" y="3160438"/>
            <a:ext cx="53949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0" sz="1800" u="none" cap="none" strike="noStrike">
                <a:solidFill>
                  <a:schemeClr val="dk1"/>
                </a:solidFill>
              </a:defRPr>
            </a:lvl1pPr>
            <a:lvl2pPr lvl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lvl="2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lvl="3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lvl="4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lvl="5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6pPr>
            <a:lvl7pPr lvl="6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7pPr>
            <a:lvl8pPr lvl="7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8pPr>
            <a:lvl9pPr lvl="8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8" name="Google Shape;408;p45"/>
          <p:cNvSpPr txBox="1"/>
          <p:nvPr>
            <p:ph idx="2" type="title"/>
          </p:nvPr>
        </p:nvSpPr>
        <p:spPr>
          <a:xfrm>
            <a:off x="366600" y="4359693"/>
            <a:ext cx="4205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400" u="none" cap="none" strike="noStrike">
                <a:solidFill>
                  <a:schemeClr val="dk1"/>
                </a:solidFill>
              </a:defRPr>
            </a:lvl1pPr>
            <a:lvl2pPr lvl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lvl="2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lvl="3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lvl="4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lvl="5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6pPr>
            <a:lvl7pPr lvl="6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7pPr>
            <a:lvl8pPr lvl="7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8pPr>
            <a:lvl9pPr lvl="8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45"/>
          <p:cNvSpPr/>
          <p:nvPr/>
        </p:nvSpPr>
        <p:spPr>
          <a:xfrm>
            <a:off x="457200" y="548640"/>
            <a:ext cx="1828808" cy="418012"/>
          </a:xfrm>
          <a:custGeom>
            <a:rect b="b" l="l" r="r" t="t"/>
            <a:pathLst>
              <a:path extrusionOk="0" h="2451" w="10771">
                <a:moveTo>
                  <a:pt x="10625" y="726"/>
                </a:moveTo>
                <a:lnTo>
                  <a:pt x="10597" y="726"/>
                </a:lnTo>
                <a:lnTo>
                  <a:pt x="10597" y="761"/>
                </a:lnTo>
                <a:lnTo>
                  <a:pt x="10625" y="761"/>
                </a:lnTo>
                <a:cubicBezTo>
                  <a:pt x="10638" y="761"/>
                  <a:pt x="10646" y="756"/>
                  <a:pt x="10646" y="744"/>
                </a:cubicBezTo>
                <a:cubicBezTo>
                  <a:pt x="10646" y="731"/>
                  <a:pt x="10639" y="726"/>
                  <a:pt x="10625" y="726"/>
                </a:cubicBezTo>
                <a:close/>
                <a:moveTo>
                  <a:pt x="10562" y="693"/>
                </a:moveTo>
                <a:lnTo>
                  <a:pt x="10625" y="693"/>
                </a:lnTo>
                <a:cubicBezTo>
                  <a:pt x="10660" y="693"/>
                  <a:pt x="10683" y="712"/>
                  <a:pt x="10683" y="742"/>
                </a:cubicBezTo>
                <a:cubicBezTo>
                  <a:pt x="10683" y="760"/>
                  <a:pt x="10675" y="774"/>
                  <a:pt x="10660" y="783"/>
                </a:cubicBezTo>
                <a:lnTo>
                  <a:pt x="10685" y="820"/>
                </a:lnTo>
                <a:lnTo>
                  <a:pt x="10685" y="827"/>
                </a:lnTo>
                <a:lnTo>
                  <a:pt x="10648" y="827"/>
                </a:lnTo>
                <a:lnTo>
                  <a:pt x="10623" y="791"/>
                </a:lnTo>
                <a:lnTo>
                  <a:pt x="10595" y="791"/>
                </a:lnTo>
                <a:lnTo>
                  <a:pt x="10595" y="827"/>
                </a:lnTo>
                <a:lnTo>
                  <a:pt x="10560" y="827"/>
                </a:lnTo>
                <a:lnTo>
                  <a:pt x="10560" y="693"/>
                </a:lnTo>
                <a:lnTo>
                  <a:pt x="10562" y="693"/>
                </a:lnTo>
                <a:close/>
                <a:moveTo>
                  <a:pt x="10742" y="761"/>
                </a:moveTo>
                <a:cubicBezTo>
                  <a:pt x="10742" y="691"/>
                  <a:pt x="10694" y="636"/>
                  <a:pt x="10622" y="636"/>
                </a:cubicBezTo>
                <a:cubicBezTo>
                  <a:pt x="10551" y="636"/>
                  <a:pt x="10504" y="687"/>
                  <a:pt x="10504" y="761"/>
                </a:cubicBezTo>
                <a:cubicBezTo>
                  <a:pt x="10504" y="832"/>
                  <a:pt x="10551" y="887"/>
                  <a:pt x="10622" y="887"/>
                </a:cubicBezTo>
                <a:cubicBezTo>
                  <a:pt x="10694" y="888"/>
                  <a:pt x="10742" y="834"/>
                  <a:pt x="10742" y="761"/>
                </a:cubicBezTo>
                <a:close/>
                <a:moveTo>
                  <a:pt x="10770" y="761"/>
                </a:moveTo>
                <a:cubicBezTo>
                  <a:pt x="10770" y="846"/>
                  <a:pt x="10713" y="915"/>
                  <a:pt x="10620" y="915"/>
                </a:cubicBezTo>
                <a:cubicBezTo>
                  <a:pt x="10527" y="915"/>
                  <a:pt x="10472" y="844"/>
                  <a:pt x="10472" y="761"/>
                </a:cubicBezTo>
                <a:cubicBezTo>
                  <a:pt x="10472" y="677"/>
                  <a:pt x="10527" y="608"/>
                  <a:pt x="10620" y="608"/>
                </a:cubicBezTo>
                <a:cubicBezTo>
                  <a:pt x="10715" y="608"/>
                  <a:pt x="10770" y="679"/>
                  <a:pt x="10770" y="761"/>
                </a:cubicBezTo>
                <a:close/>
                <a:moveTo>
                  <a:pt x="2384" y="1061"/>
                </a:moveTo>
                <a:lnTo>
                  <a:pt x="2095" y="1228"/>
                </a:lnTo>
                <a:lnTo>
                  <a:pt x="2384" y="1395"/>
                </a:lnTo>
                <a:cubicBezTo>
                  <a:pt x="2457" y="1437"/>
                  <a:pt x="2483" y="1530"/>
                  <a:pt x="2441" y="1603"/>
                </a:cubicBezTo>
                <a:cubicBezTo>
                  <a:pt x="2398" y="1675"/>
                  <a:pt x="2305" y="1700"/>
                  <a:pt x="2233" y="1659"/>
                </a:cubicBezTo>
                <a:lnTo>
                  <a:pt x="1717" y="1361"/>
                </a:lnTo>
                <a:cubicBezTo>
                  <a:pt x="1681" y="1342"/>
                  <a:pt x="1658" y="1310"/>
                  <a:pt x="1648" y="1275"/>
                </a:cubicBezTo>
                <a:cubicBezTo>
                  <a:pt x="1642" y="1259"/>
                  <a:pt x="1641" y="1242"/>
                  <a:pt x="1641" y="1227"/>
                </a:cubicBezTo>
                <a:cubicBezTo>
                  <a:pt x="1641" y="1214"/>
                  <a:pt x="1642" y="1202"/>
                  <a:pt x="1646" y="1191"/>
                </a:cubicBezTo>
                <a:cubicBezTo>
                  <a:pt x="1657" y="1154"/>
                  <a:pt x="1681" y="1121"/>
                  <a:pt x="1717" y="1100"/>
                </a:cubicBezTo>
                <a:lnTo>
                  <a:pt x="2233" y="802"/>
                </a:lnTo>
                <a:cubicBezTo>
                  <a:pt x="2305" y="760"/>
                  <a:pt x="2398" y="784"/>
                  <a:pt x="2441" y="858"/>
                </a:cubicBezTo>
                <a:cubicBezTo>
                  <a:pt x="2483" y="925"/>
                  <a:pt x="2457" y="1019"/>
                  <a:pt x="2384" y="1061"/>
                </a:cubicBezTo>
                <a:close/>
                <a:moveTo>
                  <a:pt x="2111" y="1869"/>
                </a:moveTo>
                <a:lnTo>
                  <a:pt x="1595" y="1571"/>
                </a:lnTo>
                <a:cubicBezTo>
                  <a:pt x="1567" y="1555"/>
                  <a:pt x="1537" y="1548"/>
                  <a:pt x="1507" y="1552"/>
                </a:cubicBezTo>
                <a:cubicBezTo>
                  <a:pt x="1428" y="1557"/>
                  <a:pt x="1366" y="1624"/>
                  <a:pt x="1366" y="1703"/>
                </a:cubicBezTo>
                <a:lnTo>
                  <a:pt x="1366" y="2299"/>
                </a:lnTo>
                <a:cubicBezTo>
                  <a:pt x="1366" y="2383"/>
                  <a:pt x="1435" y="2450"/>
                  <a:pt x="1517" y="2450"/>
                </a:cubicBezTo>
                <a:cubicBezTo>
                  <a:pt x="1602" y="2450"/>
                  <a:pt x="1669" y="2382"/>
                  <a:pt x="1669" y="2299"/>
                </a:cubicBezTo>
                <a:lnTo>
                  <a:pt x="1669" y="1964"/>
                </a:lnTo>
                <a:lnTo>
                  <a:pt x="1958" y="2131"/>
                </a:lnTo>
                <a:cubicBezTo>
                  <a:pt x="2030" y="2174"/>
                  <a:pt x="2124" y="2149"/>
                  <a:pt x="2166" y="2077"/>
                </a:cubicBezTo>
                <a:cubicBezTo>
                  <a:pt x="2208" y="2005"/>
                  <a:pt x="2183" y="1911"/>
                  <a:pt x="2111" y="1869"/>
                </a:cubicBezTo>
                <a:close/>
                <a:moveTo>
                  <a:pt x="1514" y="1284"/>
                </a:moveTo>
                <a:lnTo>
                  <a:pt x="1299" y="1499"/>
                </a:lnTo>
                <a:cubicBezTo>
                  <a:pt x="1294" y="1506"/>
                  <a:pt x="1281" y="1511"/>
                  <a:pt x="1272" y="1511"/>
                </a:cubicBezTo>
                <a:lnTo>
                  <a:pt x="1257" y="1511"/>
                </a:lnTo>
                <a:lnTo>
                  <a:pt x="1225" y="1511"/>
                </a:lnTo>
                <a:lnTo>
                  <a:pt x="1209" y="1511"/>
                </a:lnTo>
                <a:cubicBezTo>
                  <a:pt x="1200" y="1511"/>
                  <a:pt x="1188" y="1506"/>
                  <a:pt x="1183" y="1499"/>
                </a:cubicBezTo>
                <a:lnTo>
                  <a:pt x="968" y="1284"/>
                </a:lnTo>
                <a:cubicBezTo>
                  <a:pt x="962" y="1279"/>
                  <a:pt x="957" y="1266"/>
                  <a:pt x="957" y="1257"/>
                </a:cubicBezTo>
                <a:lnTo>
                  <a:pt x="957" y="1243"/>
                </a:lnTo>
                <a:lnTo>
                  <a:pt x="957" y="1211"/>
                </a:lnTo>
                <a:lnTo>
                  <a:pt x="957" y="1195"/>
                </a:lnTo>
                <a:cubicBezTo>
                  <a:pt x="957" y="1186"/>
                  <a:pt x="962" y="1174"/>
                  <a:pt x="968" y="1168"/>
                </a:cubicBezTo>
                <a:lnTo>
                  <a:pt x="1183" y="954"/>
                </a:lnTo>
                <a:cubicBezTo>
                  <a:pt x="1190" y="946"/>
                  <a:pt x="1200" y="943"/>
                  <a:pt x="1209" y="943"/>
                </a:cubicBezTo>
                <a:lnTo>
                  <a:pt x="1225" y="943"/>
                </a:lnTo>
                <a:lnTo>
                  <a:pt x="1257" y="943"/>
                </a:lnTo>
                <a:lnTo>
                  <a:pt x="1272" y="943"/>
                </a:lnTo>
                <a:cubicBezTo>
                  <a:pt x="1281" y="943"/>
                  <a:pt x="1294" y="948"/>
                  <a:pt x="1299" y="954"/>
                </a:cubicBezTo>
                <a:lnTo>
                  <a:pt x="1514" y="1168"/>
                </a:lnTo>
                <a:cubicBezTo>
                  <a:pt x="1519" y="1174"/>
                  <a:pt x="1524" y="1186"/>
                  <a:pt x="1524" y="1195"/>
                </a:cubicBezTo>
                <a:lnTo>
                  <a:pt x="1524" y="1211"/>
                </a:lnTo>
                <a:lnTo>
                  <a:pt x="1524" y="1243"/>
                </a:lnTo>
                <a:lnTo>
                  <a:pt x="1524" y="1257"/>
                </a:lnTo>
                <a:cubicBezTo>
                  <a:pt x="1526" y="1266"/>
                  <a:pt x="1521" y="1279"/>
                  <a:pt x="1514" y="1284"/>
                </a:cubicBezTo>
                <a:close/>
                <a:moveTo>
                  <a:pt x="1343" y="1227"/>
                </a:moveTo>
                <a:cubicBezTo>
                  <a:pt x="1343" y="1218"/>
                  <a:pt x="1338" y="1205"/>
                  <a:pt x="1332" y="1200"/>
                </a:cubicBezTo>
                <a:lnTo>
                  <a:pt x="1271" y="1139"/>
                </a:lnTo>
                <a:cubicBezTo>
                  <a:pt x="1265" y="1133"/>
                  <a:pt x="1253" y="1128"/>
                  <a:pt x="1244" y="1128"/>
                </a:cubicBezTo>
                <a:lnTo>
                  <a:pt x="1242" y="1128"/>
                </a:lnTo>
                <a:cubicBezTo>
                  <a:pt x="1234" y="1128"/>
                  <a:pt x="1221" y="1133"/>
                  <a:pt x="1216" y="1139"/>
                </a:cubicBezTo>
                <a:lnTo>
                  <a:pt x="1154" y="1200"/>
                </a:lnTo>
                <a:cubicBezTo>
                  <a:pt x="1147" y="1207"/>
                  <a:pt x="1144" y="1220"/>
                  <a:pt x="1144" y="1227"/>
                </a:cubicBezTo>
                <a:lnTo>
                  <a:pt x="1144" y="1228"/>
                </a:lnTo>
                <a:cubicBezTo>
                  <a:pt x="1144" y="1237"/>
                  <a:pt x="1149" y="1249"/>
                  <a:pt x="1154" y="1254"/>
                </a:cubicBezTo>
                <a:lnTo>
                  <a:pt x="1216" y="1316"/>
                </a:lnTo>
                <a:cubicBezTo>
                  <a:pt x="1221" y="1321"/>
                  <a:pt x="1234" y="1326"/>
                  <a:pt x="1242" y="1326"/>
                </a:cubicBezTo>
                <a:lnTo>
                  <a:pt x="1244" y="1326"/>
                </a:lnTo>
                <a:cubicBezTo>
                  <a:pt x="1253" y="1326"/>
                  <a:pt x="1265" y="1321"/>
                  <a:pt x="1271" y="1316"/>
                </a:cubicBezTo>
                <a:lnTo>
                  <a:pt x="1332" y="1254"/>
                </a:lnTo>
                <a:cubicBezTo>
                  <a:pt x="1338" y="1247"/>
                  <a:pt x="1343" y="1237"/>
                  <a:pt x="1343" y="1228"/>
                </a:cubicBezTo>
                <a:lnTo>
                  <a:pt x="1343" y="1227"/>
                </a:lnTo>
                <a:close/>
                <a:moveTo>
                  <a:pt x="370" y="583"/>
                </a:moveTo>
                <a:lnTo>
                  <a:pt x="887" y="881"/>
                </a:lnTo>
                <a:cubicBezTo>
                  <a:pt x="915" y="897"/>
                  <a:pt x="945" y="904"/>
                  <a:pt x="975" y="901"/>
                </a:cubicBezTo>
                <a:cubicBezTo>
                  <a:pt x="1054" y="895"/>
                  <a:pt x="1116" y="828"/>
                  <a:pt x="1116" y="749"/>
                </a:cubicBezTo>
                <a:lnTo>
                  <a:pt x="1116" y="152"/>
                </a:lnTo>
                <a:cubicBezTo>
                  <a:pt x="1116" y="67"/>
                  <a:pt x="1047" y="0"/>
                  <a:pt x="964" y="0"/>
                </a:cubicBezTo>
                <a:cubicBezTo>
                  <a:pt x="879" y="0"/>
                  <a:pt x="812" y="69"/>
                  <a:pt x="812" y="152"/>
                </a:cubicBezTo>
                <a:lnTo>
                  <a:pt x="812" y="487"/>
                </a:lnTo>
                <a:lnTo>
                  <a:pt x="523" y="319"/>
                </a:lnTo>
                <a:cubicBezTo>
                  <a:pt x="451" y="277"/>
                  <a:pt x="358" y="302"/>
                  <a:pt x="316" y="376"/>
                </a:cubicBezTo>
                <a:cubicBezTo>
                  <a:pt x="273" y="450"/>
                  <a:pt x="298" y="543"/>
                  <a:pt x="370" y="583"/>
                </a:cubicBezTo>
                <a:close/>
                <a:moveTo>
                  <a:pt x="1505" y="902"/>
                </a:moveTo>
                <a:cubicBezTo>
                  <a:pt x="1535" y="904"/>
                  <a:pt x="1565" y="899"/>
                  <a:pt x="1593" y="883"/>
                </a:cubicBezTo>
                <a:lnTo>
                  <a:pt x="2109" y="585"/>
                </a:lnTo>
                <a:cubicBezTo>
                  <a:pt x="2182" y="543"/>
                  <a:pt x="2206" y="450"/>
                  <a:pt x="2166" y="377"/>
                </a:cubicBezTo>
                <a:cubicBezTo>
                  <a:pt x="2124" y="305"/>
                  <a:pt x="2030" y="280"/>
                  <a:pt x="1958" y="321"/>
                </a:cubicBezTo>
                <a:lnTo>
                  <a:pt x="1669" y="488"/>
                </a:lnTo>
                <a:lnTo>
                  <a:pt x="1669" y="153"/>
                </a:lnTo>
                <a:cubicBezTo>
                  <a:pt x="1669" y="69"/>
                  <a:pt x="1600" y="2"/>
                  <a:pt x="1517" y="2"/>
                </a:cubicBezTo>
                <a:cubicBezTo>
                  <a:pt x="1433" y="2"/>
                  <a:pt x="1366" y="71"/>
                  <a:pt x="1366" y="153"/>
                </a:cubicBezTo>
                <a:lnTo>
                  <a:pt x="1366" y="751"/>
                </a:lnTo>
                <a:cubicBezTo>
                  <a:pt x="1366" y="830"/>
                  <a:pt x="1428" y="897"/>
                  <a:pt x="1505" y="902"/>
                </a:cubicBezTo>
                <a:close/>
                <a:moveTo>
                  <a:pt x="976" y="1550"/>
                </a:moveTo>
                <a:cubicBezTo>
                  <a:pt x="946" y="1548"/>
                  <a:pt x="916" y="1553"/>
                  <a:pt x="888" y="1569"/>
                </a:cubicBezTo>
                <a:lnTo>
                  <a:pt x="372" y="1867"/>
                </a:lnTo>
                <a:cubicBezTo>
                  <a:pt x="300" y="1909"/>
                  <a:pt x="275" y="2003"/>
                  <a:pt x="316" y="2075"/>
                </a:cubicBezTo>
                <a:cubicBezTo>
                  <a:pt x="358" y="2147"/>
                  <a:pt x="451" y="2172"/>
                  <a:pt x="523" y="2130"/>
                </a:cubicBezTo>
                <a:lnTo>
                  <a:pt x="812" y="1962"/>
                </a:lnTo>
                <a:lnTo>
                  <a:pt x="812" y="2297"/>
                </a:lnTo>
                <a:cubicBezTo>
                  <a:pt x="812" y="2382"/>
                  <a:pt x="881" y="2449"/>
                  <a:pt x="964" y="2449"/>
                </a:cubicBezTo>
                <a:cubicBezTo>
                  <a:pt x="1049" y="2449"/>
                  <a:pt x="1116" y="2380"/>
                  <a:pt x="1116" y="2297"/>
                </a:cubicBezTo>
                <a:lnTo>
                  <a:pt x="1116" y="1700"/>
                </a:lnTo>
                <a:cubicBezTo>
                  <a:pt x="1117" y="1622"/>
                  <a:pt x="1056" y="1557"/>
                  <a:pt x="976" y="1550"/>
                </a:cubicBezTo>
                <a:close/>
                <a:moveTo>
                  <a:pt x="835" y="1271"/>
                </a:moveTo>
                <a:cubicBezTo>
                  <a:pt x="841" y="1256"/>
                  <a:pt x="842" y="1239"/>
                  <a:pt x="842" y="1223"/>
                </a:cubicBezTo>
                <a:cubicBezTo>
                  <a:pt x="842" y="1211"/>
                  <a:pt x="841" y="1198"/>
                  <a:pt x="837" y="1188"/>
                </a:cubicBezTo>
                <a:cubicBezTo>
                  <a:pt x="827" y="1151"/>
                  <a:pt x="802" y="1117"/>
                  <a:pt x="767" y="1096"/>
                </a:cubicBezTo>
                <a:lnTo>
                  <a:pt x="250" y="797"/>
                </a:lnTo>
                <a:cubicBezTo>
                  <a:pt x="178" y="754"/>
                  <a:pt x="85" y="779"/>
                  <a:pt x="42" y="853"/>
                </a:cubicBezTo>
                <a:cubicBezTo>
                  <a:pt x="0" y="925"/>
                  <a:pt x="25" y="1019"/>
                  <a:pt x="99" y="1061"/>
                </a:cubicBezTo>
                <a:lnTo>
                  <a:pt x="388" y="1228"/>
                </a:lnTo>
                <a:lnTo>
                  <a:pt x="99" y="1395"/>
                </a:lnTo>
                <a:cubicBezTo>
                  <a:pt x="27" y="1437"/>
                  <a:pt x="2" y="1530"/>
                  <a:pt x="42" y="1603"/>
                </a:cubicBezTo>
                <a:cubicBezTo>
                  <a:pt x="85" y="1675"/>
                  <a:pt x="178" y="1700"/>
                  <a:pt x="250" y="1659"/>
                </a:cubicBezTo>
                <a:lnTo>
                  <a:pt x="767" y="1361"/>
                </a:lnTo>
                <a:cubicBezTo>
                  <a:pt x="802" y="1338"/>
                  <a:pt x="825" y="1307"/>
                  <a:pt x="835" y="1271"/>
                </a:cubicBezTo>
                <a:close/>
                <a:moveTo>
                  <a:pt x="7251" y="379"/>
                </a:moveTo>
                <a:lnTo>
                  <a:pt x="7237" y="379"/>
                </a:lnTo>
                <a:cubicBezTo>
                  <a:pt x="7235" y="379"/>
                  <a:pt x="7233" y="379"/>
                  <a:pt x="7231" y="379"/>
                </a:cubicBezTo>
                <a:cubicBezTo>
                  <a:pt x="7229" y="379"/>
                  <a:pt x="7228" y="379"/>
                  <a:pt x="7226" y="379"/>
                </a:cubicBezTo>
                <a:cubicBezTo>
                  <a:pt x="7189" y="379"/>
                  <a:pt x="7154" y="383"/>
                  <a:pt x="7120" y="395"/>
                </a:cubicBezTo>
                <a:cubicBezTo>
                  <a:pt x="7087" y="405"/>
                  <a:pt x="7057" y="423"/>
                  <a:pt x="7034" y="451"/>
                </a:cubicBezTo>
                <a:lnTo>
                  <a:pt x="7034" y="451"/>
                </a:lnTo>
                <a:lnTo>
                  <a:pt x="7034" y="451"/>
                </a:lnTo>
                <a:lnTo>
                  <a:pt x="7034" y="451"/>
                </a:lnTo>
                <a:cubicBezTo>
                  <a:pt x="7009" y="478"/>
                  <a:pt x="6993" y="511"/>
                  <a:pt x="6985" y="546"/>
                </a:cubicBezTo>
                <a:cubicBezTo>
                  <a:pt x="6974" y="583"/>
                  <a:pt x="6970" y="624"/>
                  <a:pt x="6970" y="672"/>
                </a:cubicBezTo>
                <a:lnTo>
                  <a:pt x="6970" y="763"/>
                </a:lnTo>
                <a:lnTo>
                  <a:pt x="6870" y="763"/>
                </a:lnTo>
                <a:cubicBezTo>
                  <a:pt x="6835" y="763"/>
                  <a:pt x="6807" y="791"/>
                  <a:pt x="6807" y="825"/>
                </a:cubicBezTo>
                <a:cubicBezTo>
                  <a:pt x="6807" y="842"/>
                  <a:pt x="6814" y="860"/>
                  <a:pt x="6824" y="872"/>
                </a:cubicBezTo>
                <a:cubicBezTo>
                  <a:pt x="6836" y="885"/>
                  <a:pt x="6852" y="892"/>
                  <a:pt x="6870" y="894"/>
                </a:cubicBezTo>
                <a:lnTo>
                  <a:pt x="6970" y="894"/>
                </a:lnTo>
                <a:lnTo>
                  <a:pt x="6970" y="1634"/>
                </a:lnTo>
                <a:lnTo>
                  <a:pt x="6970" y="1636"/>
                </a:lnTo>
                <a:cubicBezTo>
                  <a:pt x="6970" y="1654"/>
                  <a:pt x="6977" y="1670"/>
                  <a:pt x="6990" y="1682"/>
                </a:cubicBezTo>
                <a:cubicBezTo>
                  <a:pt x="7002" y="1693"/>
                  <a:pt x="7018" y="1700"/>
                  <a:pt x="7036" y="1700"/>
                </a:cubicBezTo>
                <a:cubicBezTo>
                  <a:pt x="7069" y="1700"/>
                  <a:pt x="7097" y="1671"/>
                  <a:pt x="7097" y="1636"/>
                </a:cubicBezTo>
                <a:lnTo>
                  <a:pt x="7097" y="894"/>
                </a:lnTo>
                <a:lnTo>
                  <a:pt x="7205" y="894"/>
                </a:lnTo>
                <a:cubicBezTo>
                  <a:pt x="7222" y="892"/>
                  <a:pt x="7238" y="885"/>
                  <a:pt x="7251" y="874"/>
                </a:cubicBezTo>
                <a:cubicBezTo>
                  <a:pt x="7263" y="862"/>
                  <a:pt x="7270" y="846"/>
                  <a:pt x="7270" y="828"/>
                </a:cubicBezTo>
                <a:lnTo>
                  <a:pt x="7270" y="827"/>
                </a:lnTo>
                <a:cubicBezTo>
                  <a:pt x="7270" y="793"/>
                  <a:pt x="7242" y="765"/>
                  <a:pt x="7207" y="765"/>
                </a:cubicBezTo>
                <a:lnTo>
                  <a:pt x="7097" y="765"/>
                </a:lnTo>
                <a:lnTo>
                  <a:pt x="7097" y="673"/>
                </a:lnTo>
                <a:cubicBezTo>
                  <a:pt x="7097" y="633"/>
                  <a:pt x="7103" y="603"/>
                  <a:pt x="7108" y="582"/>
                </a:cubicBezTo>
                <a:cubicBezTo>
                  <a:pt x="7113" y="561"/>
                  <a:pt x="7122" y="546"/>
                  <a:pt x="7129" y="538"/>
                </a:cubicBezTo>
                <a:cubicBezTo>
                  <a:pt x="7136" y="531"/>
                  <a:pt x="7145" y="524"/>
                  <a:pt x="7161" y="518"/>
                </a:cubicBezTo>
                <a:cubicBezTo>
                  <a:pt x="7177" y="513"/>
                  <a:pt x="7196" y="509"/>
                  <a:pt x="7224" y="509"/>
                </a:cubicBezTo>
                <a:lnTo>
                  <a:pt x="7228" y="509"/>
                </a:lnTo>
                <a:cubicBezTo>
                  <a:pt x="7229" y="509"/>
                  <a:pt x="7231" y="509"/>
                  <a:pt x="7233" y="509"/>
                </a:cubicBezTo>
                <a:cubicBezTo>
                  <a:pt x="7235" y="509"/>
                  <a:pt x="7237" y="509"/>
                  <a:pt x="7238" y="509"/>
                </a:cubicBezTo>
                <a:lnTo>
                  <a:pt x="7247" y="509"/>
                </a:lnTo>
                <a:lnTo>
                  <a:pt x="7252" y="509"/>
                </a:lnTo>
                <a:cubicBezTo>
                  <a:pt x="7288" y="509"/>
                  <a:pt x="7318" y="481"/>
                  <a:pt x="7318" y="444"/>
                </a:cubicBezTo>
                <a:cubicBezTo>
                  <a:pt x="7314" y="409"/>
                  <a:pt x="7286" y="379"/>
                  <a:pt x="7251" y="379"/>
                </a:cubicBezTo>
                <a:close/>
                <a:moveTo>
                  <a:pt x="9482" y="862"/>
                </a:moveTo>
                <a:cubicBezTo>
                  <a:pt x="9494" y="850"/>
                  <a:pt x="9501" y="832"/>
                  <a:pt x="9501" y="816"/>
                </a:cubicBezTo>
                <a:cubicBezTo>
                  <a:pt x="9501" y="800"/>
                  <a:pt x="9494" y="784"/>
                  <a:pt x="9482" y="772"/>
                </a:cubicBez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cubicBezTo>
                  <a:pt x="9469" y="760"/>
                  <a:pt x="9454" y="753"/>
                  <a:pt x="9438" y="753"/>
                </a:cubicBezTo>
                <a:cubicBezTo>
                  <a:pt x="9423" y="753"/>
                  <a:pt x="9406" y="760"/>
                  <a:pt x="9393" y="772"/>
                </a:cubicBezTo>
                <a:lnTo>
                  <a:pt x="8895" y="1256"/>
                </a:lnTo>
                <a:lnTo>
                  <a:pt x="8895" y="441"/>
                </a:lnTo>
                <a:cubicBezTo>
                  <a:pt x="8895" y="405"/>
                  <a:pt x="8865" y="377"/>
                  <a:pt x="8830" y="377"/>
                </a:cubicBezTo>
                <a:cubicBezTo>
                  <a:pt x="8812" y="377"/>
                  <a:pt x="8796" y="384"/>
                  <a:pt x="8785" y="397"/>
                </a:cubicBezTo>
                <a:cubicBezTo>
                  <a:pt x="8775" y="407"/>
                  <a:pt x="8766" y="425"/>
                  <a:pt x="8766" y="441"/>
                </a:cubicBezTo>
                <a:lnTo>
                  <a:pt x="8766" y="1634"/>
                </a:lnTo>
                <a:cubicBezTo>
                  <a:pt x="8766" y="1652"/>
                  <a:pt x="8773" y="1668"/>
                  <a:pt x="8785" y="1679"/>
                </a:cubicBezTo>
                <a:cubicBezTo>
                  <a:pt x="8796" y="1689"/>
                  <a:pt x="8814" y="1698"/>
                  <a:pt x="8830" y="1698"/>
                </a:cubicBezTo>
                <a:cubicBezTo>
                  <a:pt x="8867" y="1698"/>
                  <a:pt x="8895" y="1670"/>
                  <a:pt x="8895" y="1634"/>
                </a:cubicBezTo>
                <a:lnTo>
                  <a:pt x="8895" y="1437"/>
                </a:lnTo>
                <a:lnTo>
                  <a:pt x="9057" y="1275"/>
                </a:lnTo>
                <a:lnTo>
                  <a:pt x="9388" y="1673"/>
                </a:lnTo>
                <a:cubicBezTo>
                  <a:pt x="9395" y="1682"/>
                  <a:pt x="9402" y="1690"/>
                  <a:pt x="9411" y="1693"/>
                </a:cubicBezTo>
                <a:cubicBezTo>
                  <a:pt x="9420" y="1697"/>
                  <a:pt x="9430" y="1698"/>
                  <a:pt x="9438" y="1698"/>
                </a:cubicBezTo>
                <a:cubicBezTo>
                  <a:pt x="9448" y="1698"/>
                  <a:pt x="9466" y="1696"/>
                  <a:pt x="9480" y="1684"/>
                </a:cubicBezTo>
                <a:lnTo>
                  <a:pt x="9480" y="1684"/>
                </a:lnTo>
                <a:lnTo>
                  <a:pt x="9480" y="1684"/>
                </a:lnTo>
                <a:cubicBezTo>
                  <a:pt x="9494" y="1671"/>
                  <a:pt x="9501" y="1654"/>
                  <a:pt x="9501" y="1636"/>
                </a:cubicBezTo>
                <a:cubicBezTo>
                  <a:pt x="9501" y="1622"/>
                  <a:pt x="9496" y="1606"/>
                  <a:pt x="9485" y="1594"/>
                </a:cubicBezTo>
                <a:lnTo>
                  <a:pt x="9485" y="1594"/>
                </a:lnTo>
                <a:lnTo>
                  <a:pt x="9149" y="1186"/>
                </a:lnTo>
                <a:lnTo>
                  <a:pt x="9482" y="862"/>
                </a:lnTo>
                <a:close/>
                <a:moveTo>
                  <a:pt x="8581" y="779"/>
                </a:moveTo>
                <a:cubicBezTo>
                  <a:pt x="8593" y="790"/>
                  <a:pt x="8600" y="807"/>
                  <a:pt x="8600" y="825"/>
                </a:cubicBezTo>
                <a:lnTo>
                  <a:pt x="8600" y="1633"/>
                </a:lnTo>
                <a:cubicBezTo>
                  <a:pt x="8600" y="1650"/>
                  <a:pt x="8593" y="1666"/>
                  <a:pt x="8581" y="1677"/>
                </a:cubicBezTo>
                <a:cubicBezTo>
                  <a:pt x="8569" y="1687"/>
                  <a:pt x="8553" y="1696"/>
                  <a:pt x="8537" y="1696"/>
                </a:cubicBezTo>
                <a:cubicBezTo>
                  <a:pt x="8519" y="1696"/>
                  <a:pt x="8504" y="1689"/>
                  <a:pt x="8493" y="1677"/>
                </a:cubicBezTo>
                <a:cubicBezTo>
                  <a:pt x="8481" y="1666"/>
                  <a:pt x="8474" y="1650"/>
                  <a:pt x="8474" y="1633"/>
                </a:cubicBezTo>
                <a:lnTo>
                  <a:pt x="8474" y="1553"/>
                </a:lnTo>
                <a:cubicBezTo>
                  <a:pt x="8394" y="1640"/>
                  <a:pt x="8281" y="1696"/>
                  <a:pt x="8156" y="1696"/>
                </a:cubicBezTo>
                <a:cubicBezTo>
                  <a:pt x="8033" y="1696"/>
                  <a:pt x="7920" y="1643"/>
                  <a:pt x="7841" y="1557"/>
                </a:cubicBezTo>
                <a:cubicBezTo>
                  <a:pt x="7760" y="1472"/>
                  <a:pt x="7712" y="1354"/>
                  <a:pt x="7712" y="1228"/>
                </a:cubicBezTo>
                <a:cubicBezTo>
                  <a:pt x="7712" y="1100"/>
                  <a:pt x="7762" y="983"/>
                  <a:pt x="7841" y="899"/>
                </a:cubicBezTo>
                <a:cubicBezTo>
                  <a:pt x="7920" y="814"/>
                  <a:pt x="8033" y="760"/>
                  <a:pt x="8156" y="760"/>
                </a:cubicBezTo>
                <a:cubicBezTo>
                  <a:pt x="8281" y="760"/>
                  <a:pt x="8394" y="814"/>
                  <a:pt x="8474" y="901"/>
                </a:cubicBezTo>
                <a:lnTo>
                  <a:pt x="8474" y="823"/>
                </a:lnTo>
                <a:cubicBezTo>
                  <a:pt x="8474" y="805"/>
                  <a:pt x="8481" y="790"/>
                  <a:pt x="8493" y="777"/>
                </a:cubicBezTo>
                <a:cubicBezTo>
                  <a:pt x="8505" y="767"/>
                  <a:pt x="8521" y="760"/>
                  <a:pt x="8537" y="760"/>
                </a:cubicBezTo>
                <a:cubicBezTo>
                  <a:pt x="8555" y="761"/>
                  <a:pt x="8570" y="768"/>
                  <a:pt x="8581" y="779"/>
                </a:cubicBezTo>
                <a:close/>
                <a:moveTo>
                  <a:pt x="8474" y="1230"/>
                </a:moveTo>
                <a:cubicBezTo>
                  <a:pt x="8474" y="1135"/>
                  <a:pt x="8437" y="1049"/>
                  <a:pt x="8380" y="987"/>
                </a:cubicBezTo>
                <a:cubicBezTo>
                  <a:pt x="8322" y="925"/>
                  <a:pt x="8243" y="888"/>
                  <a:pt x="8156" y="888"/>
                </a:cubicBezTo>
                <a:cubicBezTo>
                  <a:pt x="8070" y="888"/>
                  <a:pt x="7992" y="925"/>
                  <a:pt x="7933" y="987"/>
                </a:cubicBezTo>
                <a:cubicBezTo>
                  <a:pt x="7875" y="1049"/>
                  <a:pt x="7837" y="1135"/>
                  <a:pt x="7837" y="1230"/>
                </a:cubicBezTo>
                <a:cubicBezTo>
                  <a:pt x="7837" y="1324"/>
                  <a:pt x="7874" y="1411"/>
                  <a:pt x="7933" y="1472"/>
                </a:cubicBezTo>
                <a:cubicBezTo>
                  <a:pt x="7991" y="1534"/>
                  <a:pt x="8070" y="1571"/>
                  <a:pt x="8156" y="1571"/>
                </a:cubicBezTo>
                <a:cubicBezTo>
                  <a:pt x="8243" y="1571"/>
                  <a:pt x="8322" y="1534"/>
                  <a:pt x="8380" y="1472"/>
                </a:cubicBezTo>
                <a:cubicBezTo>
                  <a:pt x="8437" y="1409"/>
                  <a:pt x="8474" y="1324"/>
                  <a:pt x="8474" y="1230"/>
                </a:cubicBezTo>
                <a:close/>
                <a:moveTo>
                  <a:pt x="3348" y="1207"/>
                </a:moveTo>
                <a:cubicBezTo>
                  <a:pt x="3297" y="1183"/>
                  <a:pt x="3239" y="1165"/>
                  <a:pt x="3181" y="1146"/>
                </a:cubicBezTo>
                <a:cubicBezTo>
                  <a:pt x="3128" y="1128"/>
                  <a:pt x="3073" y="1112"/>
                  <a:pt x="3035" y="1091"/>
                </a:cubicBezTo>
                <a:cubicBezTo>
                  <a:pt x="3015" y="1080"/>
                  <a:pt x="2999" y="1070"/>
                  <a:pt x="2991" y="1057"/>
                </a:cubicBezTo>
                <a:cubicBezTo>
                  <a:pt x="2980" y="1045"/>
                  <a:pt x="2976" y="1033"/>
                  <a:pt x="2975" y="1015"/>
                </a:cubicBezTo>
                <a:cubicBezTo>
                  <a:pt x="2975" y="992"/>
                  <a:pt x="2982" y="973"/>
                  <a:pt x="2992" y="955"/>
                </a:cubicBezTo>
                <a:cubicBezTo>
                  <a:pt x="3010" y="931"/>
                  <a:pt x="3038" y="911"/>
                  <a:pt x="3072" y="899"/>
                </a:cubicBezTo>
                <a:cubicBezTo>
                  <a:pt x="3103" y="887"/>
                  <a:pt x="3137" y="879"/>
                  <a:pt x="3162" y="879"/>
                </a:cubicBezTo>
                <a:cubicBezTo>
                  <a:pt x="3234" y="879"/>
                  <a:pt x="3280" y="904"/>
                  <a:pt x="3315" y="929"/>
                </a:cubicBezTo>
                <a:cubicBezTo>
                  <a:pt x="3332" y="941"/>
                  <a:pt x="3347" y="954"/>
                  <a:pt x="3361" y="964"/>
                </a:cubicBezTo>
                <a:cubicBezTo>
                  <a:pt x="3368" y="969"/>
                  <a:pt x="3375" y="975"/>
                  <a:pt x="3382" y="978"/>
                </a:cubicBezTo>
                <a:cubicBezTo>
                  <a:pt x="3389" y="982"/>
                  <a:pt x="3398" y="985"/>
                  <a:pt x="3406" y="985"/>
                </a:cubicBezTo>
                <a:cubicBezTo>
                  <a:pt x="3412" y="985"/>
                  <a:pt x="3419" y="983"/>
                  <a:pt x="3424" y="982"/>
                </a:cubicBezTo>
                <a:cubicBezTo>
                  <a:pt x="3429" y="980"/>
                  <a:pt x="3435" y="976"/>
                  <a:pt x="3440" y="971"/>
                </a:cubicBezTo>
                <a:cubicBezTo>
                  <a:pt x="3445" y="968"/>
                  <a:pt x="3449" y="962"/>
                  <a:pt x="3452" y="955"/>
                </a:cubicBezTo>
                <a:cubicBezTo>
                  <a:pt x="3454" y="950"/>
                  <a:pt x="3456" y="943"/>
                  <a:pt x="3456" y="938"/>
                </a:cubicBezTo>
                <a:cubicBezTo>
                  <a:pt x="3456" y="927"/>
                  <a:pt x="3452" y="916"/>
                  <a:pt x="3447" y="906"/>
                </a:cubicBezTo>
                <a:cubicBezTo>
                  <a:pt x="3438" y="888"/>
                  <a:pt x="3422" y="872"/>
                  <a:pt x="3403" y="855"/>
                </a:cubicBezTo>
                <a:cubicBezTo>
                  <a:pt x="3375" y="830"/>
                  <a:pt x="3337" y="805"/>
                  <a:pt x="3297" y="788"/>
                </a:cubicBezTo>
                <a:cubicBezTo>
                  <a:pt x="3256" y="770"/>
                  <a:pt x="3214" y="758"/>
                  <a:pt x="3174" y="758"/>
                </a:cubicBezTo>
                <a:cubicBezTo>
                  <a:pt x="3079" y="758"/>
                  <a:pt x="3001" y="779"/>
                  <a:pt x="2943" y="820"/>
                </a:cubicBezTo>
                <a:cubicBezTo>
                  <a:pt x="2913" y="841"/>
                  <a:pt x="2887" y="864"/>
                  <a:pt x="2869" y="894"/>
                </a:cubicBezTo>
                <a:cubicBezTo>
                  <a:pt x="2850" y="925"/>
                  <a:pt x="2839" y="964"/>
                  <a:pt x="2839" y="1013"/>
                </a:cubicBezTo>
                <a:cubicBezTo>
                  <a:pt x="2839" y="1015"/>
                  <a:pt x="2839" y="1019"/>
                  <a:pt x="2839" y="1020"/>
                </a:cubicBezTo>
                <a:cubicBezTo>
                  <a:pt x="2839" y="1070"/>
                  <a:pt x="2855" y="1109"/>
                  <a:pt x="2880" y="1140"/>
                </a:cubicBezTo>
                <a:cubicBezTo>
                  <a:pt x="2917" y="1188"/>
                  <a:pt x="2973" y="1215"/>
                  <a:pt x="3028" y="1235"/>
                </a:cubicBezTo>
                <a:cubicBezTo>
                  <a:pt x="3082" y="1254"/>
                  <a:pt x="3137" y="1266"/>
                  <a:pt x="3170" y="1279"/>
                </a:cubicBezTo>
                <a:cubicBezTo>
                  <a:pt x="3218" y="1294"/>
                  <a:pt x="3271" y="1312"/>
                  <a:pt x="3308" y="1335"/>
                </a:cubicBezTo>
                <a:cubicBezTo>
                  <a:pt x="3327" y="1347"/>
                  <a:pt x="3341" y="1360"/>
                  <a:pt x="3352" y="1374"/>
                </a:cubicBezTo>
                <a:cubicBezTo>
                  <a:pt x="3362" y="1388"/>
                  <a:pt x="3368" y="1404"/>
                  <a:pt x="3368" y="1421"/>
                </a:cubicBezTo>
                <a:lnTo>
                  <a:pt x="3368" y="1423"/>
                </a:lnTo>
                <a:cubicBezTo>
                  <a:pt x="3368" y="1449"/>
                  <a:pt x="3359" y="1471"/>
                  <a:pt x="3347" y="1490"/>
                </a:cubicBezTo>
                <a:cubicBezTo>
                  <a:pt x="3327" y="1516"/>
                  <a:pt x="3294" y="1538"/>
                  <a:pt x="3258" y="1550"/>
                </a:cubicBezTo>
                <a:cubicBezTo>
                  <a:pt x="3223" y="1562"/>
                  <a:pt x="3188" y="1568"/>
                  <a:pt x="3163" y="1568"/>
                </a:cubicBezTo>
                <a:cubicBezTo>
                  <a:pt x="3080" y="1568"/>
                  <a:pt x="3026" y="1548"/>
                  <a:pt x="2985" y="1527"/>
                </a:cubicBezTo>
                <a:cubicBezTo>
                  <a:pt x="2966" y="1516"/>
                  <a:pt x="2948" y="1508"/>
                  <a:pt x="2934" y="1499"/>
                </a:cubicBezTo>
                <a:cubicBezTo>
                  <a:pt x="2927" y="1495"/>
                  <a:pt x="2920" y="1492"/>
                  <a:pt x="2913" y="1488"/>
                </a:cubicBezTo>
                <a:cubicBezTo>
                  <a:pt x="2906" y="1485"/>
                  <a:pt x="2899" y="1483"/>
                  <a:pt x="2890" y="1483"/>
                </a:cubicBezTo>
                <a:cubicBezTo>
                  <a:pt x="2885" y="1483"/>
                  <a:pt x="2880" y="1483"/>
                  <a:pt x="2874" y="1486"/>
                </a:cubicBezTo>
                <a:cubicBezTo>
                  <a:pt x="2869" y="1488"/>
                  <a:pt x="2864" y="1492"/>
                  <a:pt x="2860" y="1495"/>
                </a:cubicBezTo>
                <a:cubicBezTo>
                  <a:pt x="2855" y="1501"/>
                  <a:pt x="2850" y="1506"/>
                  <a:pt x="2846" y="1513"/>
                </a:cubicBezTo>
                <a:cubicBezTo>
                  <a:pt x="2843" y="1520"/>
                  <a:pt x="2841" y="1527"/>
                  <a:pt x="2841" y="1534"/>
                </a:cubicBezTo>
                <a:cubicBezTo>
                  <a:pt x="2841" y="1546"/>
                  <a:pt x="2846" y="1559"/>
                  <a:pt x="2851" y="1568"/>
                </a:cubicBezTo>
                <a:cubicBezTo>
                  <a:pt x="2862" y="1582"/>
                  <a:pt x="2878" y="1596"/>
                  <a:pt x="2895" y="1610"/>
                </a:cubicBezTo>
                <a:cubicBezTo>
                  <a:pt x="2915" y="1622"/>
                  <a:pt x="2938" y="1636"/>
                  <a:pt x="2966" y="1649"/>
                </a:cubicBezTo>
                <a:cubicBezTo>
                  <a:pt x="3026" y="1677"/>
                  <a:pt x="3103" y="1691"/>
                  <a:pt x="3162" y="1693"/>
                </a:cubicBezTo>
                <a:lnTo>
                  <a:pt x="3162" y="1693"/>
                </a:lnTo>
                <a:cubicBezTo>
                  <a:pt x="3253" y="1693"/>
                  <a:pt x="3331" y="1671"/>
                  <a:pt x="3398" y="1622"/>
                </a:cubicBezTo>
                <a:lnTo>
                  <a:pt x="3398" y="1622"/>
                </a:lnTo>
                <a:lnTo>
                  <a:pt x="3398" y="1622"/>
                </a:lnTo>
                <a:cubicBezTo>
                  <a:pt x="3463" y="1573"/>
                  <a:pt x="3503" y="1501"/>
                  <a:pt x="3503" y="1419"/>
                </a:cubicBezTo>
                <a:cubicBezTo>
                  <a:pt x="3503" y="1375"/>
                  <a:pt x="3493" y="1337"/>
                  <a:pt x="3475" y="1305"/>
                </a:cubicBezTo>
                <a:cubicBezTo>
                  <a:pt x="3445" y="1261"/>
                  <a:pt x="3399" y="1232"/>
                  <a:pt x="3348" y="1207"/>
                </a:cubicBezTo>
                <a:close/>
                <a:moveTo>
                  <a:pt x="7513" y="377"/>
                </a:moveTo>
                <a:cubicBezTo>
                  <a:pt x="7496" y="377"/>
                  <a:pt x="7480" y="384"/>
                  <a:pt x="7469" y="397"/>
                </a:cubicBezTo>
                <a:cubicBezTo>
                  <a:pt x="7457" y="407"/>
                  <a:pt x="7450" y="425"/>
                  <a:pt x="7450" y="441"/>
                </a:cubicBezTo>
                <a:lnTo>
                  <a:pt x="7450" y="1634"/>
                </a:lnTo>
                <a:cubicBezTo>
                  <a:pt x="7450" y="1652"/>
                  <a:pt x="7457" y="1668"/>
                  <a:pt x="7469" y="1679"/>
                </a:cubicBezTo>
                <a:cubicBezTo>
                  <a:pt x="7481" y="1689"/>
                  <a:pt x="7497" y="1698"/>
                  <a:pt x="7513" y="1698"/>
                </a:cubicBezTo>
                <a:cubicBezTo>
                  <a:pt x="7550" y="1698"/>
                  <a:pt x="7578" y="1670"/>
                  <a:pt x="7578" y="1634"/>
                </a:cubicBezTo>
                <a:lnTo>
                  <a:pt x="7578" y="441"/>
                </a:lnTo>
                <a:cubicBezTo>
                  <a:pt x="7578" y="405"/>
                  <a:pt x="7548" y="377"/>
                  <a:pt x="7513" y="377"/>
                </a:cubicBezTo>
                <a:close/>
                <a:moveTo>
                  <a:pt x="10445" y="1200"/>
                </a:moveTo>
                <a:lnTo>
                  <a:pt x="10445" y="1207"/>
                </a:lnTo>
                <a:cubicBezTo>
                  <a:pt x="10445" y="1225"/>
                  <a:pt x="10438" y="1241"/>
                  <a:pt x="10426" y="1250"/>
                </a:cubicBezTo>
                <a:cubicBezTo>
                  <a:pt x="10414" y="1261"/>
                  <a:pt x="10398" y="1266"/>
                  <a:pt x="10382" y="1266"/>
                </a:cubicBezTo>
                <a:lnTo>
                  <a:pt x="9667" y="1266"/>
                </a:lnTo>
                <a:cubicBezTo>
                  <a:pt x="9684" y="1441"/>
                  <a:pt x="9823" y="1569"/>
                  <a:pt x="9991" y="1571"/>
                </a:cubicBezTo>
                <a:lnTo>
                  <a:pt x="10033" y="1571"/>
                </a:lnTo>
                <a:cubicBezTo>
                  <a:pt x="10088" y="1571"/>
                  <a:pt x="10142" y="1552"/>
                  <a:pt x="10188" y="1520"/>
                </a:cubicBezTo>
                <a:cubicBezTo>
                  <a:pt x="10236" y="1488"/>
                  <a:pt x="10276" y="1446"/>
                  <a:pt x="10305" y="1397"/>
                </a:cubicBezTo>
                <a:cubicBezTo>
                  <a:pt x="10310" y="1386"/>
                  <a:pt x="10319" y="1380"/>
                  <a:pt x="10327" y="1374"/>
                </a:cubicBezTo>
                <a:cubicBezTo>
                  <a:pt x="10336" y="1369"/>
                  <a:pt x="10347" y="1367"/>
                  <a:pt x="10357" y="1367"/>
                </a:cubicBezTo>
                <a:cubicBezTo>
                  <a:pt x="10368" y="1367"/>
                  <a:pt x="10380" y="1370"/>
                  <a:pt x="10389" y="1375"/>
                </a:cubicBezTo>
                <a:lnTo>
                  <a:pt x="10389" y="1375"/>
                </a:lnTo>
                <a:lnTo>
                  <a:pt x="10389" y="1375"/>
                </a:lnTo>
                <a:cubicBezTo>
                  <a:pt x="10407" y="1388"/>
                  <a:pt x="10419" y="1409"/>
                  <a:pt x="10419" y="1430"/>
                </a:cubicBezTo>
                <a:cubicBezTo>
                  <a:pt x="10419" y="1441"/>
                  <a:pt x="10416" y="1453"/>
                  <a:pt x="10410" y="1464"/>
                </a:cubicBezTo>
                <a:lnTo>
                  <a:pt x="10410" y="1464"/>
                </a:lnTo>
                <a:lnTo>
                  <a:pt x="10410" y="1464"/>
                </a:lnTo>
                <a:cubicBezTo>
                  <a:pt x="10370" y="1527"/>
                  <a:pt x="10315" y="1585"/>
                  <a:pt x="10252" y="1627"/>
                </a:cubicBezTo>
                <a:cubicBezTo>
                  <a:pt x="10186" y="1670"/>
                  <a:pt x="10112" y="1696"/>
                  <a:pt x="10031" y="1696"/>
                </a:cubicBezTo>
                <a:lnTo>
                  <a:pt x="9989" y="1696"/>
                </a:lnTo>
                <a:cubicBezTo>
                  <a:pt x="9864" y="1696"/>
                  <a:pt x="9749" y="1642"/>
                  <a:pt x="9668" y="1557"/>
                </a:cubicBezTo>
                <a:cubicBezTo>
                  <a:pt x="9587" y="1472"/>
                  <a:pt x="9536" y="1356"/>
                  <a:pt x="9536" y="1230"/>
                </a:cubicBezTo>
                <a:cubicBezTo>
                  <a:pt x="9536" y="1100"/>
                  <a:pt x="9587" y="983"/>
                  <a:pt x="9668" y="897"/>
                </a:cubicBezTo>
                <a:cubicBezTo>
                  <a:pt x="9751" y="813"/>
                  <a:pt x="9864" y="760"/>
                  <a:pt x="9991" y="760"/>
                </a:cubicBezTo>
                <a:cubicBezTo>
                  <a:pt x="10112" y="760"/>
                  <a:pt x="10220" y="807"/>
                  <a:pt x="10301" y="887"/>
                </a:cubicBezTo>
                <a:cubicBezTo>
                  <a:pt x="10382" y="966"/>
                  <a:pt x="10435" y="1075"/>
                  <a:pt x="10445" y="1200"/>
                </a:cubicBezTo>
                <a:close/>
                <a:moveTo>
                  <a:pt x="10305" y="1139"/>
                </a:moveTo>
                <a:cubicBezTo>
                  <a:pt x="10268" y="992"/>
                  <a:pt x="10139" y="887"/>
                  <a:pt x="9993" y="887"/>
                </a:cubicBezTo>
                <a:cubicBezTo>
                  <a:pt x="9841" y="887"/>
                  <a:pt x="9714" y="989"/>
                  <a:pt x="9675" y="1139"/>
                </a:cubicBezTo>
                <a:lnTo>
                  <a:pt x="10305" y="1139"/>
                </a:lnTo>
                <a:close/>
                <a:moveTo>
                  <a:pt x="4027" y="763"/>
                </a:moveTo>
                <a:cubicBezTo>
                  <a:pt x="3926" y="763"/>
                  <a:pt x="3836" y="802"/>
                  <a:pt x="3768" y="864"/>
                </a:cubicBezTo>
                <a:lnTo>
                  <a:pt x="3768" y="827"/>
                </a:lnTo>
                <a:cubicBezTo>
                  <a:pt x="3768" y="809"/>
                  <a:pt x="3761" y="793"/>
                  <a:pt x="3750" y="783"/>
                </a:cubicBezTo>
                <a:cubicBezTo>
                  <a:pt x="3740" y="770"/>
                  <a:pt x="3724" y="763"/>
                  <a:pt x="3706" y="763"/>
                </a:cubicBezTo>
                <a:cubicBezTo>
                  <a:pt x="3688" y="763"/>
                  <a:pt x="3670" y="770"/>
                  <a:pt x="3660" y="783"/>
                </a:cubicBezTo>
                <a:cubicBezTo>
                  <a:pt x="3649" y="795"/>
                  <a:pt x="3643" y="811"/>
                  <a:pt x="3643" y="827"/>
                </a:cubicBezTo>
                <a:lnTo>
                  <a:pt x="3643" y="1652"/>
                </a:lnTo>
                <a:lnTo>
                  <a:pt x="3644" y="1654"/>
                </a:lnTo>
                <a:lnTo>
                  <a:pt x="3644" y="1654"/>
                </a:lnTo>
                <a:cubicBezTo>
                  <a:pt x="3644" y="1657"/>
                  <a:pt x="3646" y="1659"/>
                  <a:pt x="3648" y="1663"/>
                </a:cubicBezTo>
                <a:cubicBezTo>
                  <a:pt x="3657" y="1679"/>
                  <a:pt x="3671" y="1689"/>
                  <a:pt x="3688" y="1694"/>
                </a:cubicBezTo>
                <a:lnTo>
                  <a:pt x="3690" y="1694"/>
                </a:lnTo>
                <a:lnTo>
                  <a:pt x="3704" y="1694"/>
                </a:lnTo>
                <a:cubicBezTo>
                  <a:pt x="3713" y="1694"/>
                  <a:pt x="3722" y="1693"/>
                  <a:pt x="3731" y="1689"/>
                </a:cubicBezTo>
                <a:cubicBezTo>
                  <a:pt x="3738" y="1686"/>
                  <a:pt x="3745" y="1680"/>
                  <a:pt x="3750" y="1673"/>
                </a:cubicBezTo>
                <a:lnTo>
                  <a:pt x="3750" y="1673"/>
                </a:lnTo>
                <a:cubicBezTo>
                  <a:pt x="3750" y="1673"/>
                  <a:pt x="3750" y="1671"/>
                  <a:pt x="3752" y="1671"/>
                </a:cubicBezTo>
                <a:lnTo>
                  <a:pt x="3752" y="1671"/>
                </a:lnTo>
                <a:cubicBezTo>
                  <a:pt x="3755" y="1668"/>
                  <a:pt x="3759" y="1663"/>
                  <a:pt x="3761" y="1659"/>
                </a:cubicBezTo>
                <a:cubicBezTo>
                  <a:pt x="3762" y="1654"/>
                  <a:pt x="3764" y="1650"/>
                  <a:pt x="3764" y="1645"/>
                </a:cubicBezTo>
                <a:lnTo>
                  <a:pt x="3764" y="1643"/>
                </a:lnTo>
                <a:lnTo>
                  <a:pt x="3764" y="1147"/>
                </a:lnTo>
                <a:cubicBezTo>
                  <a:pt x="3766" y="1077"/>
                  <a:pt x="3796" y="1012"/>
                  <a:pt x="3842" y="966"/>
                </a:cubicBezTo>
                <a:cubicBezTo>
                  <a:pt x="3888" y="920"/>
                  <a:pt x="3953" y="890"/>
                  <a:pt x="4023" y="890"/>
                </a:cubicBezTo>
                <a:cubicBezTo>
                  <a:pt x="4095" y="890"/>
                  <a:pt x="4159" y="918"/>
                  <a:pt x="4205" y="966"/>
                </a:cubicBezTo>
                <a:cubicBezTo>
                  <a:pt x="4251" y="1012"/>
                  <a:pt x="4279" y="1077"/>
                  <a:pt x="4279" y="1147"/>
                </a:cubicBezTo>
                <a:lnTo>
                  <a:pt x="4279" y="1634"/>
                </a:lnTo>
                <a:cubicBezTo>
                  <a:pt x="4279" y="1652"/>
                  <a:pt x="4286" y="1668"/>
                  <a:pt x="4298" y="1680"/>
                </a:cubicBezTo>
                <a:cubicBezTo>
                  <a:pt x="4310" y="1691"/>
                  <a:pt x="4326" y="1698"/>
                  <a:pt x="4342" y="1698"/>
                </a:cubicBezTo>
                <a:cubicBezTo>
                  <a:pt x="4360" y="1698"/>
                  <a:pt x="4376" y="1691"/>
                  <a:pt x="4386" y="1680"/>
                </a:cubicBezTo>
                <a:cubicBezTo>
                  <a:pt x="4399" y="1670"/>
                  <a:pt x="4406" y="1652"/>
                  <a:pt x="4406" y="1634"/>
                </a:cubicBezTo>
                <a:lnTo>
                  <a:pt x="4406" y="1147"/>
                </a:lnTo>
                <a:cubicBezTo>
                  <a:pt x="4413" y="936"/>
                  <a:pt x="4240" y="763"/>
                  <a:pt x="4027" y="763"/>
                </a:cubicBezTo>
                <a:close/>
                <a:moveTo>
                  <a:pt x="5294" y="901"/>
                </a:moveTo>
                <a:cubicBezTo>
                  <a:pt x="5375" y="985"/>
                  <a:pt x="5421" y="1103"/>
                  <a:pt x="5423" y="1230"/>
                </a:cubicBezTo>
                <a:cubicBezTo>
                  <a:pt x="5423" y="1356"/>
                  <a:pt x="5375" y="1472"/>
                  <a:pt x="5294" y="1559"/>
                </a:cubicBezTo>
                <a:cubicBezTo>
                  <a:pt x="5214" y="1643"/>
                  <a:pt x="5101" y="1698"/>
                  <a:pt x="4978" y="1698"/>
                </a:cubicBezTo>
                <a:cubicBezTo>
                  <a:pt x="4854" y="1698"/>
                  <a:pt x="4744" y="1644"/>
                  <a:pt x="4663" y="1559"/>
                </a:cubicBezTo>
                <a:cubicBezTo>
                  <a:pt x="4582" y="1475"/>
                  <a:pt x="4533" y="1356"/>
                  <a:pt x="4533" y="1230"/>
                </a:cubicBezTo>
                <a:cubicBezTo>
                  <a:pt x="4533" y="1103"/>
                  <a:pt x="4582" y="987"/>
                  <a:pt x="4663" y="901"/>
                </a:cubicBezTo>
                <a:cubicBezTo>
                  <a:pt x="4742" y="816"/>
                  <a:pt x="4855" y="761"/>
                  <a:pt x="4978" y="761"/>
                </a:cubicBezTo>
                <a:cubicBezTo>
                  <a:pt x="5103" y="761"/>
                  <a:pt x="5214" y="816"/>
                  <a:pt x="5294" y="901"/>
                </a:cubicBezTo>
                <a:close/>
                <a:moveTo>
                  <a:pt x="5296" y="1230"/>
                </a:moveTo>
                <a:cubicBezTo>
                  <a:pt x="5296" y="1135"/>
                  <a:pt x="5258" y="1049"/>
                  <a:pt x="5200" y="987"/>
                </a:cubicBezTo>
                <a:cubicBezTo>
                  <a:pt x="5141" y="925"/>
                  <a:pt x="5063" y="887"/>
                  <a:pt x="4978" y="887"/>
                </a:cubicBezTo>
                <a:cubicBezTo>
                  <a:pt x="4892" y="887"/>
                  <a:pt x="4813" y="925"/>
                  <a:pt x="4755" y="987"/>
                </a:cubicBezTo>
                <a:cubicBezTo>
                  <a:pt x="4696" y="1049"/>
                  <a:pt x="4659" y="1135"/>
                  <a:pt x="4659" y="1230"/>
                </a:cubicBezTo>
                <a:cubicBezTo>
                  <a:pt x="4659" y="1324"/>
                  <a:pt x="4696" y="1410"/>
                  <a:pt x="4755" y="1471"/>
                </a:cubicBezTo>
                <a:cubicBezTo>
                  <a:pt x="4813" y="1533"/>
                  <a:pt x="4892" y="1569"/>
                  <a:pt x="4978" y="1569"/>
                </a:cubicBezTo>
                <a:cubicBezTo>
                  <a:pt x="5065" y="1569"/>
                  <a:pt x="5144" y="1532"/>
                  <a:pt x="5200" y="1471"/>
                </a:cubicBezTo>
                <a:cubicBezTo>
                  <a:pt x="5259" y="1409"/>
                  <a:pt x="5296" y="1324"/>
                  <a:pt x="5296" y="1230"/>
                </a:cubicBezTo>
                <a:close/>
                <a:moveTo>
                  <a:pt x="6671" y="768"/>
                </a:moveTo>
                <a:lnTo>
                  <a:pt x="6671" y="768"/>
                </a:lnTo>
                <a:cubicBezTo>
                  <a:pt x="6669" y="768"/>
                  <a:pt x="6669" y="768"/>
                  <a:pt x="6671" y="768"/>
                </a:cubicBezTo>
                <a:cubicBezTo>
                  <a:pt x="6662" y="765"/>
                  <a:pt x="6655" y="763"/>
                  <a:pt x="6648" y="763"/>
                </a:cubicBezTo>
                <a:cubicBezTo>
                  <a:pt x="6636" y="763"/>
                  <a:pt x="6624" y="767"/>
                  <a:pt x="6613" y="774"/>
                </a:cubicBezTo>
                <a:cubicBezTo>
                  <a:pt x="6603" y="781"/>
                  <a:pt x="6593" y="790"/>
                  <a:pt x="6588" y="802"/>
                </a:cubicBezTo>
                <a:lnTo>
                  <a:pt x="6588" y="802"/>
                </a:lnTo>
                <a:lnTo>
                  <a:pt x="6345" y="1467"/>
                </a:lnTo>
                <a:lnTo>
                  <a:pt x="6158" y="1022"/>
                </a:lnTo>
                <a:lnTo>
                  <a:pt x="6158" y="1022"/>
                </a:lnTo>
                <a:cubicBezTo>
                  <a:pt x="6153" y="1010"/>
                  <a:pt x="6144" y="999"/>
                  <a:pt x="6133" y="994"/>
                </a:cubicBezTo>
                <a:cubicBezTo>
                  <a:pt x="6123" y="987"/>
                  <a:pt x="6110" y="983"/>
                  <a:pt x="6096" y="983"/>
                </a:cubicBezTo>
                <a:cubicBezTo>
                  <a:pt x="6084" y="983"/>
                  <a:pt x="6072" y="987"/>
                  <a:pt x="6061" y="994"/>
                </a:cubicBezTo>
                <a:cubicBezTo>
                  <a:pt x="6051" y="1001"/>
                  <a:pt x="6042" y="1010"/>
                  <a:pt x="6036" y="1022"/>
                </a:cubicBezTo>
                <a:lnTo>
                  <a:pt x="6036" y="1022"/>
                </a:lnTo>
                <a:lnTo>
                  <a:pt x="5848" y="1467"/>
                </a:lnTo>
                <a:lnTo>
                  <a:pt x="5603" y="802"/>
                </a:lnTo>
                <a:lnTo>
                  <a:pt x="5603" y="802"/>
                </a:lnTo>
                <a:cubicBezTo>
                  <a:pt x="5599" y="790"/>
                  <a:pt x="5591" y="779"/>
                  <a:pt x="5580" y="772"/>
                </a:cubicBezTo>
                <a:cubicBezTo>
                  <a:pt x="5569" y="765"/>
                  <a:pt x="5557" y="761"/>
                  <a:pt x="5545" y="761"/>
                </a:cubicBezTo>
                <a:cubicBezTo>
                  <a:pt x="5536" y="761"/>
                  <a:pt x="5529" y="763"/>
                  <a:pt x="5520" y="767"/>
                </a:cubicBezTo>
                <a:lnTo>
                  <a:pt x="5520" y="767"/>
                </a:lnTo>
                <a:lnTo>
                  <a:pt x="5520" y="767"/>
                </a:lnTo>
                <a:cubicBezTo>
                  <a:pt x="5497" y="777"/>
                  <a:pt x="5483" y="800"/>
                  <a:pt x="5483" y="825"/>
                </a:cubicBezTo>
                <a:cubicBezTo>
                  <a:pt x="5483" y="832"/>
                  <a:pt x="5485" y="841"/>
                  <a:pt x="5488" y="848"/>
                </a:cubicBezTo>
                <a:lnTo>
                  <a:pt x="5488" y="848"/>
                </a:lnTo>
                <a:lnTo>
                  <a:pt x="5790" y="1654"/>
                </a:lnTo>
                <a:lnTo>
                  <a:pt x="5790" y="1654"/>
                </a:lnTo>
                <a:cubicBezTo>
                  <a:pt x="5791" y="1659"/>
                  <a:pt x="5795" y="1666"/>
                  <a:pt x="5800" y="1671"/>
                </a:cubicBezTo>
                <a:cubicBezTo>
                  <a:pt x="5804" y="1675"/>
                  <a:pt x="5809" y="1679"/>
                  <a:pt x="5814" y="1682"/>
                </a:cubicBezTo>
                <a:cubicBezTo>
                  <a:pt x="5816" y="1684"/>
                  <a:pt x="5816" y="1684"/>
                  <a:pt x="5820" y="1686"/>
                </a:cubicBezTo>
                <a:cubicBezTo>
                  <a:pt x="5821" y="1687"/>
                  <a:pt x="5825" y="1687"/>
                  <a:pt x="5829" y="1689"/>
                </a:cubicBezTo>
                <a:cubicBezTo>
                  <a:pt x="5834" y="1691"/>
                  <a:pt x="5841" y="1693"/>
                  <a:pt x="5850" y="1693"/>
                </a:cubicBezTo>
                <a:cubicBezTo>
                  <a:pt x="5862" y="1693"/>
                  <a:pt x="5873" y="1689"/>
                  <a:pt x="5883" y="1682"/>
                </a:cubicBezTo>
                <a:cubicBezTo>
                  <a:pt x="5892" y="1675"/>
                  <a:pt x="5901" y="1666"/>
                  <a:pt x="5906" y="1654"/>
                </a:cubicBezTo>
                <a:lnTo>
                  <a:pt x="5906" y="1654"/>
                </a:lnTo>
                <a:lnTo>
                  <a:pt x="6096" y="1200"/>
                </a:lnTo>
                <a:lnTo>
                  <a:pt x="6287" y="1652"/>
                </a:lnTo>
                <a:lnTo>
                  <a:pt x="6287" y="1652"/>
                </a:lnTo>
                <a:cubicBezTo>
                  <a:pt x="6290" y="1664"/>
                  <a:pt x="6299" y="1673"/>
                  <a:pt x="6308" y="1680"/>
                </a:cubicBezTo>
                <a:cubicBezTo>
                  <a:pt x="6317" y="1687"/>
                  <a:pt x="6327" y="1693"/>
                  <a:pt x="6340" y="1693"/>
                </a:cubicBezTo>
                <a:lnTo>
                  <a:pt x="6348" y="1693"/>
                </a:lnTo>
                <a:cubicBezTo>
                  <a:pt x="6355" y="1693"/>
                  <a:pt x="6364" y="1691"/>
                  <a:pt x="6370" y="1689"/>
                </a:cubicBezTo>
                <a:cubicBezTo>
                  <a:pt x="6377" y="1687"/>
                  <a:pt x="6382" y="1684"/>
                  <a:pt x="6385" y="1680"/>
                </a:cubicBezTo>
                <a:cubicBezTo>
                  <a:pt x="6396" y="1673"/>
                  <a:pt x="6403" y="1661"/>
                  <a:pt x="6408" y="1650"/>
                </a:cubicBezTo>
                <a:lnTo>
                  <a:pt x="6408" y="1650"/>
                </a:lnTo>
                <a:lnTo>
                  <a:pt x="6708" y="848"/>
                </a:lnTo>
                <a:cubicBezTo>
                  <a:pt x="6711" y="841"/>
                  <a:pt x="6713" y="832"/>
                  <a:pt x="6713" y="825"/>
                </a:cubicBezTo>
                <a:cubicBezTo>
                  <a:pt x="6708" y="802"/>
                  <a:pt x="6694" y="779"/>
                  <a:pt x="6671" y="7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45"/>
          <p:cNvSpPr txBox="1"/>
          <p:nvPr>
            <p:ph idx="3" type="title"/>
          </p:nvPr>
        </p:nvSpPr>
        <p:spPr>
          <a:xfrm>
            <a:off x="366600" y="1188725"/>
            <a:ext cx="7410900" cy="192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i="0" sz="4400" u="none" cap="none" strike="noStrike">
                <a:solidFill>
                  <a:schemeClr val="dk1"/>
                </a:solidFill>
              </a:defRPr>
            </a:lvl1pPr>
            <a:lvl2pPr lvl="1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 Black"/>
              <a:buNone/>
              <a:defRPr b="0" sz="4400">
                <a:latin typeface="Arial Black"/>
                <a:ea typeface="Arial Black"/>
                <a:cs typeface="Arial Black"/>
                <a:sym typeface="Arial Black"/>
              </a:defRPr>
            </a:lvl2pPr>
            <a:lvl3pPr lvl="2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 Black"/>
              <a:buNone/>
              <a:defRPr b="0" sz="4400">
                <a:latin typeface="Arial Black"/>
                <a:ea typeface="Arial Black"/>
                <a:cs typeface="Arial Black"/>
                <a:sym typeface="Arial Black"/>
              </a:defRPr>
            </a:lvl3pPr>
            <a:lvl4pPr lvl="3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 Black"/>
              <a:buNone/>
              <a:defRPr b="0" sz="4400">
                <a:latin typeface="Arial Black"/>
                <a:ea typeface="Arial Black"/>
                <a:cs typeface="Arial Black"/>
                <a:sym typeface="Arial Black"/>
              </a:defRPr>
            </a:lvl4pPr>
            <a:lvl5pPr lvl="4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 Black"/>
              <a:buNone/>
              <a:defRPr b="0" sz="4400">
                <a:latin typeface="Arial Black"/>
                <a:ea typeface="Arial Black"/>
                <a:cs typeface="Arial Black"/>
                <a:sym typeface="Arial Black"/>
              </a:defRPr>
            </a:lvl5pPr>
            <a:lvl6pPr lvl="5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 Black"/>
              <a:buNone/>
              <a:defRPr b="0" sz="4400">
                <a:latin typeface="Arial Black"/>
                <a:ea typeface="Arial Black"/>
                <a:cs typeface="Arial Black"/>
                <a:sym typeface="Arial Black"/>
              </a:defRPr>
            </a:lvl6pPr>
            <a:lvl7pPr lvl="6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 Black"/>
              <a:buNone/>
              <a:defRPr b="0" sz="4400">
                <a:latin typeface="Arial Black"/>
                <a:ea typeface="Arial Black"/>
                <a:cs typeface="Arial Black"/>
                <a:sym typeface="Arial Black"/>
              </a:defRPr>
            </a:lvl7pPr>
            <a:lvl8pPr lvl="7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 Black"/>
              <a:buNone/>
              <a:defRPr b="0" sz="4400">
                <a:latin typeface="Arial Black"/>
                <a:ea typeface="Arial Black"/>
                <a:cs typeface="Arial Black"/>
                <a:sym typeface="Arial Black"/>
              </a:defRPr>
            </a:lvl8pPr>
            <a:lvl9pPr lvl="8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 Black"/>
              <a:buNone/>
              <a:defRPr b="0" sz="4400"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02">
  <p:cSld name="Data Cloud_1_1_3_2">
    <p:bg>
      <p:bgPr>
        <a:solidFill>
          <a:schemeClr val="accen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Google Shape;412;p46"/>
          <p:cNvGrpSpPr/>
          <p:nvPr/>
        </p:nvGrpSpPr>
        <p:grpSpPr>
          <a:xfrm>
            <a:off x="-2" y="2914850"/>
            <a:ext cx="9143627" cy="2228425"/>
            <a:chOff x="-834856" y="2711517"/>
            <a:chExt cx="9978858" cy="2431981"/>
          </a:xfrm>
        </p:grpSpPr>
        <p:pic>
          <p:nvPicPr>
            <p:cNvPr id="413" name="Google Shape;413;p46"/>
            <p:cNvPicPr preferRelativeResize="0"/>
            <p:nvPr/>
          </p:nvPicPr>
          <p:blipFill rotWithShape="1">
            <a:blip r:embed="rId2">
              <a:alphaModFix amt="85000"/>
            </a:blip>
            <a:srcRect b="30782" l="45992" r="0" t="24707"/>
            <a:stretch/>
          </p:blipFill>
          <p:spPr>
            <a:xfrm>
              <a:off x="-834856" y="2711517"/>
              <a:ext cx="3540541" cy="24319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4" name="Google Shape;414;p46"/>
            <p:cNvPicPr preferRelativeResize="0"/>
            <p:nvPr/>
          </p:nvPicPr>
          <p:blipFill rotWithShape="1">
            <a:blip r:embed="rId3">
              <a:alphaModFix amt="85000"/>
            </a:blip>
            <a:srcRect b="30786" l="0" r="1931" t="25271"/>
            <a:stretch/>
          </p:blipFill>
          <p:spPr>
            <a:xfrm>
              <a:off x="2715550" y="2742300"/>
              <a:ext cx="6428452" cy="24011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5" name="Google Shape;415;p46"/>
          <p:cNvSpPr/>
          <p:nvPr/>
        </p:nvSpPr>
        <p:spPr>
          <a:xfrm>
            <a:off x="456932" y="4898925"/>
            <a:ext cx="16359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dk1"/>
                </a:solidFill>
              </a:rPr>
              <a:t>2025</a:t>
            </a:r>
            <a:r>
              <a:rPr b="0" i="0" lang="en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46"/>
          <p:cNvSpPr txBox="1"/>
          <p:nvPr>
            <p:ph type="title"/>
          </p:nvPr>
        </p:nvSpPr>
        <p:spPr>
          <a:xfrm>
            <a:off x="366600" y="1188725"/>
            <a:ext cx="7403400" cy="192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/>
            </a:lvl1pPr>
            <a:lvl2pPr lvl="1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 Black"/>
              <a:buNone/>
              <a:defRPr b="0" sz="4400">
                <a:latin typeface="Arial Black"/>
                <a:ea typeface="Arial Black"/>
                <a:cs typeface="Arial Black"/>
                <a:sym typeface="Arial Black"/>
              </a:defRPr>
            </a:lvl2pPr>
            <a:lvl3pPr lvl="2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 Black"/>
              <a:buNone/>
              <a:defRPr b="0" sz="4400">
                <a:latin typeface="Arial Black"/>
                <a:ea typeface="Arial Black"/>
                <a:cs typeface="Arial Black"/>
                <a:sym typeface="Arial Black"/>
              </a:defRPr>
            </a:lvl3pPr>
            <a:lvl4pPr lvl="3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 Black"/>
              <a:buNone/>
              <a:defRPr b="0" sz="4400">
                <a:latin typeface="Arial Black"/>
                <a:ea typeface="Arial Black"/>
                <a:cs typeface="Arial Black"/>
                <a:sym typeface="Arial Black"/>
              </a:defRPr>
            </a:lvl4pPr>
            <a:lvl5pPr lvl="4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 Black"/>
              <a:buNone/>
              <a:defRPr b="0" sz="4400">
                <a:latin typeface="Arial Black"/>
                <a:ea typeface="Arial Black"/>
                <a:cs typeface="Arial Black"/>
                <a:sym typeface="Arial Black"/>
              </a:defRPr>
            </a:lvl5pPr>
            <a:lvl6pPr lvl="5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 Black"/>
              <a:buNone/>
              <a:defRPr b="0" sz="4400">
                <a:latin typeface="Arial Black"/>
                <a:ea typeface="Arial Black"/>
                <a:cs typeface="Arial Black"/>
                <a:sym typeface="Arial Black"/>
              </a:defRPr>
            </a:lvl6pPr>
            <a:lvl7pPr lvl="6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 Black"/>
              <a:buNone/>
              <a:defRPr b="0" sz="4400">
                <a:latin typeface="Arial Black"/>
                <a:ea typeface="Arial Black"/>
                <a:cs typeface="Arial Black"/>
                <a:sym typeface="Arial Black"/>
              </a:defRPr>
            </a:lvl7pPr>
            <a:lvl8pPr lvl="7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 Black"/>
              <a:buNone/>
              <a:defRPr b="0" sz="4400">
                <a:latin typeface="Arial Black"/>
                <a:ea typeface="Arial Black"/>
                <a:cs typeface="Arial Black"/>
                <a:sym typeface="Arial Black"/>
              </a:defRPr>
            </a:lvl8pPr>
            <a:lvl9pPr lvl="8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 Black"/>
              <a:buNone/>
              <a:defRPr b="0" sz="4400"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sp>
        <p:nvSpPr>
          <p:cNvPr id="417" name="Google Shape;417;p46"/>
          <p:cNvSpPr txBox="1"/>
          <p:nvPr>
            <p:ph idx="2" type="title"/>
          </p:nvPr>
        </p:nvSpPr>
        <p:spPr>
          <a:xfrm>
            <a:off x="366600" y="3160438"/>
            <a:ext cx="53949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0" sz="1800" u="none" cap="none" strike="noStrike">
                <a:solidFill>
                  <a:schemeClr val="dk1"/>
                </a:solidFill>
              </a:defRPr>
            </a:lvl1pPr>
            <a:lvl2pPr lvl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18" name="Google Shape;418;p46"/>
          <p:cNvSpPr txBox="1"/>
          <p:nvPr>
            <p:ph idx="3" type="title"/>
          </p:nvPr>
        </p:nvSpPr>
        <p:spPr>
          <a:xfrm>
            <a:off x="366600" y="4359693"/>
            <a:ext cx="4205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400" u="none" cap="none" strike="noStrike">
                <a:solidFill>
                  <a:schemeClr val="dk1"/>
                </a:solidFill>
              </a:defRPr>
            </a:lvl1pPr>
            <a:lvl2pPr lvl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19" name="Google Shape;419;p46"/>
          <p:cNvSpPr/>
          <p:nvPr/>
        </p:nvSpPr>
        <p:spPr>
          <a:xfrm>
            <a:off x="457200" y="548640"/>
            <a:ext cx="1828808" cy="418012"/>
          </a:xfrm>
          <a:custGeom>
            <a:rect b="b" l="l" r="r" t="t"/>
            <a:pathLst>
              <a:path extrusionOk="0" h="2451" w="10771">
                <a:moveTo>
                  <a:pt x="10625" y="726"/>
                </a:moveTo>
                <a:lnTo>
                  <a:pt x="10597" y="726"/>
                </a:lnTo>
                <a:lnTo>
                  <a:pt x="10597" y="761"/>
                </a:lnTo>
                <a:lnTo>
                  <a:pt x="10625" y="761"/>
                </a:lnTo>
                <a:cubicBezTo>
                  <a:pt x="10638" y="761"/>
                  <a:pt x="10646" y="756"/>
                  <a:pt x="10646" y="744"/>
                </a:cubicBezTo>
                <a:cubicBezTo>
                  <a:pt x="10646" y="731"/>
                  <a:pt x="10639" y="726"/>
                  <a:pt x="10625" y="726"/>
                </a:cubicBezTo>
                <a:close/>
                <a:moveTo>
                  <a:pt x="10562" y="693"/>
                </a:moveTo>
                <a:lnTo>
                  <a:pt x="10625" y="693"/>
                </a:lnTo>
                <a:cubicBezTo>
                  <a:pt x="10660" y="693"/>
                  <a:pt x="10683" y="712"/>
                  <a:pt x="10683" y="742"/>
                </a:cubicBezTo>
                <a:cubicBezTo>
                  <a:pt x="10683" y="760"/>
                  <a:pt x="10675" y="774"/>
                  <a:pt x="10660" y="783"/>
                </a:cubicBezTo>
                <a:lnTo>
                  <a:pt x="10685" y="820"/>
                </a:lnTo>
                <a:lnTo>
                  <a:pt x="10685" y="827"/>
                </a:lnTo>
                <a:lnTo>
                  <a:pt x="10648" y="827"/>
                </a:lnTo>
                <a:lnTo>
                  <a:pt x="10623" y="791"/>
                </a:lnTo>
                <a:lnTo>
                  <a:pt x="10595" y="791"/>
                </a:lnTo>
                <a:lnTo>
                  <a:pt x="10595" y="827"/>
                </a:lnTo>
                <a:lnTo>
                  <a:pt x="10560" y="827"/>
                </a:lnTo>
                <a:lnTo>
                  <a:pt x="10560" y="693"/>
                </a:lnTo>
                <a:lnTo>
                  <a:pt x="10562" y="693"/>
                </a:lnTo>
                <a:close/>
                <a:moveTo>
                  <a:pt x="10742" y="761"/>
                </a:moveTo>
                <a:cubicBezTo>
                  <a:pt x="10742" y="691"/>
                  <a:pt x="10694" y="636"/>
                  <a:pt x="10622" y="636"/>
                </a:cubicBezTo>
                <a:cubicBezTo>
                  <a:pt x="10551" y="636"/>
                  <a:pt x="10504" y="687"/>
                  <a:pt x="10504" y="761"/>
                </a:cubicBezTo>
                <a:cubicBezTo>
                  <a:pt x="10504" y="832"/>
                  <a:pt x="10551" y="887"/>
                  <a:pt x="10622" y="887"/>
                </a:cubicBezTo>
                <a:cubicBezTo>
                  <a:pt x="10694" y="888"/>
                  <a:pt x="10742" y="834"/>
                  <a:pt x="10742" y="761"/>
                </a:cubicBezTo>
                <a:close/>
                <a:moveTo>
                  <a:pt x="10770" y="761"/>
                </a:moveTo>
                <a:cubicBezTo>
                  <a:pt x="10770" y="846"/>
                  <a:pt x="10713" y="915"/>
                  <a:pt x="10620" y="915"/>
                </a:cubicBezTo>
                <a:cubicBezTo>
                  <a:pt x="10527" y="915"/>
                  <a:pt x="10472" y="844"/>
                  <a:pt x="10472" y="761"/>
                </a:cubicBezTo>
                <a:cubicBezTo>
                  <a:pt x="10472" y="677"/>
                  <a:pt x="10527" y="608"/>
                  <a:pt x="10620" y="608"/>
                </a:cubicBezTo>
                <a:cubicBezTo>
                  <a:pt x="10715" y="608"/>
                  <a:pt x="10770" y="679"/>
                  <a:pt x="10770" y="761"/>
                </a:cubicBezTo>
                <a:close/>
                <a:moveTo>
                  <a:pt x="2384" y="1061"/>
                </a:moveTo>
                <a:lnTo>
                  <a:pt x="2095" y="1228"/>
                </a:lnTo>
                <a:lnTo>
                  <a:pt x="2384" y="1395"/>
                </a:lnTo>
                <a:cubicBezTo>
                  <a:pt x="2457" y="1437"/>
                  <a:pt x="2483" y="1530"/>
                  <a:pt x="2441" y="1603"/>
                </a:cubicBezTo>
                <a:cubicBezTo>
                  <a:pt x="2398" y="1675"/>
                  <a:pt x="2305" y="1700"/>
                  <a:pt x="2233" y="1659"/>
                </a:cubicBezTo>
                <a:lnTo>
                  <a:pt x="1717" y="1361"/>
                </a:lnTo>
                <a:cubicBezTo>
                  <a:pt x="1681" y="1342"/>
                  <a:pt x="1658" y="1310"/>
                  <a:pt x="1648" y="1275"/>
                </a:cubicBezTo>
                <a:cubicBezTo>
                  <a:pt x="1642" y="1259"/>
                  <a:pt x="1641" y="1242"/>
                  <a:pt x="1641" y="1227"/>
                </a:cubicBezTo>
                <a:cubicBezTo>
                  <a:pt x="1641" y="1214"/>
                  <a:pt x="1642" y="1202"/>
                  <a:pt x="1646" y="1191"/>
                </a:cubicBezTo>
                <a:cubicBezTo>
                  <a:pt x="1657" y="1154"/>
                  <a:pt x="1681" y="1121"/>
                  <a:pt x="1717" y="1100"/>
                </a:cubicBezTo>
                <a:lnTo>
                  <a:pt x="2233" y="802"/>
                </a:lnTo>
                <a:cubicBezTo>
                  <a:pt x="2305" y="760"/>
                  <a:pt x="2398" y="784"/>
                  <a:pt x="2441" y="858"/>
                </a:cubicBezTo>
                <a:cubicBezTo>
                  <a:pt x="2483" y="925"/>
                  <a:pt x="2457" y="1019"/>
                  <a:pt x="2384" y="1061"/>
                </a:cubicBezTo>
                <a:close/>
                <a:moveTo>
                  <a:pt x="2111" y="1869"/>
                </a:moveTo>
                <a:lnTo>
                  <a:pt x="1595" y="1571"/>
                </a:lnTo>
                <a:cubicBezTo>
                  <a:pt x="1567" y="1555"/>
                  <a:pt x="1537" y="1548"/>
                  <a:pt x="1507" y="1552"/>
                </a:cubicBezTo>
                <a:cubicBezTo>
                  <a:pt x="1428" y="1557"/>
                  <a:pt x="1366" y="1624"/>
                  <a:pt x="1366" y="1703"/>
                </a:cubicBezTo>
                <a:lnTo>
                  <a:pt x="1366" y="2299"/>
                </a:lnTo>
                <a:cubicBezTo>
                  <a:pt x="1366" y="2383"/>
                  <a:pt x="1435" y="2450"/>
                  <a:pt x="1517" y="2450"/>
                </a:cubicBezTo>
                <a:cubicBezTo>
                  <a:pt x="1602" y="2450"/>
                  <a:pt x="1669" y="2382"/>
                  <a:pt x="1669" y="2299"/>
                </a:cubicBezTo>
                <a:lnTo>
                  <a:pt x="1669" y="1964"/>
                </a:lnTo>
                <a:lnTo>
                  <a:pt x="1958" y="2131"/>
                </a:lnTo>
                <a:cubicBezTo>
                  <a:pt x="2030" y="2174"/>
                  <a:pt x="2124" y="2149"/>
                  <a:pt x="2166" y="2077"/>
                </a:cubicBezTo>
                <a:cubicBezTo>
                  <a:pt x="2208" y="2005"/>
                  <a:pt x="2183" y="1911"/>
                  <a:pt x="2111" y="1869"/>
                </a:cubicBezTo>
                <a:close/>
                <a:moveTo>
                  <a:pt x="1514" y="1284"/>
                </a:moveTo>
                <a:lnTo>
                  <a:pt x="1299" y="1499"/>
                </a:lnTo>
                <a:cubicBezTo>
                  <a:pt x="1294" y="1506"/>
                  <a:pt x="1281" y="1511"/>
                  <a:pt x="1272" y="1511"/>
                </a:cubicBezTo>
                <a:lnTo>
                  <a:pt x="1257" y="1511"/>
                </a:lnTo>
                <a:lnTo>
                  <a:pt x="1225" y="1511"/>
                </a:lnTo>
                <a:lnTo>
                  <a:pt x="1209" y="1511"/>
                </a:lnTo>
                <a:cubicBezTo>
                  <a:pt x="1200" y="1511"/>
                  <a:pt x="1188" y="1506"/>
                  <a:pt x="1183" y="1499"/>
                </a:cubicBezTo>
                <a:lnTo>
                  <a:pt x="968" y="1284"/>
                </a:lnTo>
                <a:cubicBezTo>
                  <a:pt x="962" y="1279"/>
                  <a:pt x="957" y="1266"/>
                  <a:pt x="957" y="1257"/>
                </a:cubicBezTo>
                <a:lnTo>
                  <a:pt x="957" y="1243"/>
                </a:lnTo>
                <a:lnTo>
                  <a:pt x="957" y="1211"/>
                </a:lnTo>
                <a:lnTo>
                  <a:pt x="957" y="1195"/>
                </a:lnTo>
                <a:cubicBezTo>
                  <a:pt x="957" y="1186"/>
                  <a:pt x="962" y="1174"/>
                  <a:pt x="968" y="1168"/>
                </a:cubicBezTo>
                <a:lnTo>
                  <a:pt x="1183" y="954"/>
                </a:lnTo>
                <a:cubicBezTo>
                  <a:pt x="1190" y="946"/>
                  <a:pt x="1200" y="943"/>
                  <a:pt x="1209" y="943"/>
                </a:cubicBezTo>
                <a:lnTo>
                  <a:pt x="1225" y="943"/>
                </a:lnTo>
                <a:lnTo>
                  <a:pt x="1257" y="943"/>
                </a:lnTo>
                <a:lnTo>
                  <a:pt x="1272" y="943"/>
                </a:lnTo>
                <a:cubicBezTo>
                  <a:pt x="1281" y="943"/>
                  <a:pt x="1294" y="948"/>
                  <a:pt x="1299" y="954"/>
                </a:cubicBezTo>
                <a:lnTo>
                  <a:pt x="1514" y="1168"/>
                </a:lnTo>
                <a:cubicBezTo>
                  <a:pt x="1519" y="1174"/>
                  <a:pt x="1524" y="1186"/>
                  <a:pt x="1524" y="1195"/>
                </a:cubicBezTo>
                <a:lnTo>
                  <a:pt x="1524" y="1211"/>
                </a:lnTo>
                <a:lnTo>
                  <a:pt x="1524" y="1243"/>
                </a:lnTo>
                <a:lnTo>
                  <a:pt x="1524" y="1257"/>
                </a:lnTo>
                <a:cubicBezTo>
                  <a:pt x="1526" y="1266"/>
                  <a:pt x="1521" y="1279"/>
                  <a:pt x="1514" y="1284"/>
                </a:cubicBezTo>
                <a:close/>
                <a:moveTo>
                  <a:pt x="1343" y="1227"/>
                </a:moveTo>
                <a:cubicBezTo>
                  <a:pt x="1343" y="1218"/>
                  <a:pt x="1338" y="1205"/>
                  <a:pt x="1332" y="1200"/>
                </a:cubicBezTo>
                <a:lnTo>
                  <a:pt x="1271" y="1139"/>
                </a:lnTo>
                <a:cubicBezTo>
                  <a:pt x="1265" y="1133"/>
                  <a:pt x="1253" y="1128"/>
                  <a:pt x="1244" y="1128"/>
                </a:cubicBezTo>
                <a:lnTo>
                  <a:pt x="1242" y="1128"/>
                </a:lnTo>
                <a:cubicBezTo>
                  <a:pt x="1234" y="1128"/>
                  <a:pt x="1221" y="1133"/>
                  <a:pt x="1216" y="1139"/>
                </a:cubicBezTo>
                <a:lnTo>
                  <a:pt x="1154" y="1200"/>
                </a:lnTo>
                <a:cubicBezTo>
                  <a:pt x="1147" y="1207"/>
                  <a:pt x="1144" y="1220"/>
                  <a:pt x="1144" y="1227"/>
                </a:cubicBezTo>
                <a:lnTo>
                  <a:pt x="1144" y="1228"/>
                </a:lnTo>
                <a:cubicBezTo>
                  <a:pt x="1144" y="1237"/>
                  <a:pt x="1149" y="1249"/>
                  <a:pt x="1154" y="1254"/>
                </a:cubicBezTo>
                <a:lnTo>
                  <a:pt x="1216" y="1316"/>
                </a:lnTo>
                <a:cubicBezTo>
                  <a:pt x="1221" y="1321"/>
                  <a:pt x="1234" y="1326"/>
                  <a:pt x="1242" y="1326"/>
                </a:cubicBezTo>
                <a:lnTo>
                  <a:pt x="1244" y="1326"/>
                </a:lnTo>
                <a:cubicBezTo>
                  <a:pt x="1253" y="1326"/>
                  <a:pt x="1265" y="1321"/>
                  <a:pt x="1271" y="1316"/>
                </a:cubicBezTo>
                <a:lnTo>
                  <a:pt x="1332" y="1254"/>
                </a:lnTo>
                <a:cubicBezTo>
                  <a:pt x="1338" y="1247"/>
                  <a:pt x="1343" y="1237"/>
                  <a:pt x="1343" y="1228"/>
                </a:cubicBezTo>
                <a:lnTo>
                  <a:pt x="1343" y="1227"/>
                </a:lnTo>
                <a:close/>
                <a:moveTo>
                  <a:pt x="370" y="583"/>
                </a:moveTo>
                <a:lnTo>
                  <a:pt x="887" y="881"/>
                </a:lnTo>
                <a:cubicBezTo>
                  <a:pt x="915" y="897"/>
                  <a:pt x="945" y="904"/>
                  <a:pt x="975" y="901"/>
                </a:cubicBezTo>
                <a:cubicBezTo>
                  <a:pt x="1054" y="895"/>
                  <a:pt x="1116" y="828"/>
                  <a:pt x="1116" y="749"/>
                </a:cubicBezTo>
                <a:lnTo>
                  <a:pt x="1116" y="152"/>
                </a:lnTo>
                <a:cubicBezTo>
                  <a:pt x="1116" y="67"/>
                  <a:pt x="1047" y="0"/>
                  <a:pt x="964" y="0"/>
                </a:cubicBezTo>
                <a:cubicBezTo>
                  <a:pt x="879" y="0"/>
                  <a:pt x="812" y="69"/>
                  <a:pt x="812" y="152"/>
                </a:cubicBezTo>
                <a:lnTo>
                  <a:pt x="812" y="487"/>
                </a:lnTo>
                <a:lnTo>
                  <a:pt x="523" y="319"/>
                </a:lnTo>
                <a:cubicBezTo>
                  <a:pt x="451" y="277"/>
                  <a:pt x="358" y="302"/>
                  <a:pt x="316" y="376"/>
                </a:cubicBezTo>
                <a:cubicBezTo>
                  <a:pt x="273" y="450"/>
                  <a:pt x="298" y="543"/>
                  <a:pt x="370" y="583"/>
                </a:cubicBezTo>
                <a:close/>
                <a:moveTo>
                  <a:pt x="1505" y="902"/>
                </a:moveTo>
                <a:cubicBezTo>
                  <a:pt x="1535" y="904"/>
                  <a:pt x="1565" y="899"/>
                  <a:pt x="1593" y="883"/>
                </a:cubicBezTo>
                <a:lnTo>
                  <a:pt x="2109" y="585"/>
                </a:lnTo>
                <a:cubicBezTo>
                  <a:pt x="2182" y="543"/>
                  <a:pt x="2206" y="450"/>
                  <a:pt x="2166" y="377"/>
                </a:cubicBezTo>
                <a:cubicBezTo>
                  <a:pt x="2124" y="305"/>
                  <a:pt x="2030" y="280"/>
                  <a:pt x="1958" y="321"/>
                </a:cubicBezTo>
                <a:lnTo>
                  <a:pt x="1669" y="488"/>
                </a:lnTo>
                <a:lnTo>
                  <a:pt x="1669" y="153"/>
                </a:lnTo>
                <a:cubicBezTo>
                  <a:pt x="1669" y="69"/>
                  <a:pt x="1600" y="2"/>
                  <a:pt x="1517" y="2"/>
                </a:cubicBezTo>
                <a:cubicBezTo>
                  <a:pt x="1433" y="2"/>
                  <a:pt x="1366" y="71"/>
                  <a:pt x="1366" y="153"/>
                </a:cubicBezTo>
                <a:lnTo>
                  <a:pt x="1366" y="751"/>
                </a:lnTo>
                <a:cubicBezTo>
                  <a:pt x="1366" y="830"/>
                  <a:pt x="1428" y="897"/>
                  <a:pt x="1505" y="902"/>
                </a:cubicBezTo>
                <a:close/>
                <a:moveTo>
                  <a:pt x="976" y="1550"/>
                </a:moveTo>
                <a:cubicBezTo>
                  <a:pt x="946" y="1548"/>
                  <a:pt x="916" y="1553"/>
                  <a:pt x="888" y="1569"/>
                </a:cubicBezTo>
                <a:lnTo>
                  <a:pt x="372" y="1867"/>
                </a:lnTo>
                <a:cubicBezTo>
                  <a:pt x="300" y="1909"/>
                  <a:pt x="275" y="2003"/>
                  <a:pt x="316" y="2075"/>
                </a:cubicBezTo>
                <a:cubicBezTo>
                  <a:pt x="358" y="2147"/>
                  <a:pt x="451" y="2172"/>
                  <a:pt x="523" y="2130"/>
                </a:cubicBezTo>
                <a:lnTo>
                  <a:pt x="812" y="1962"/>
                </a:lnTo>
                <a:lnTo>
                  <a:pt x="812" y="2297"/>
                </a:lnTo>
                <a:cubicBezTo>
                  <a:pt x="812" y="2382"/>
                  <a:pt x="881" y="2449"/>
                  <a:pt x="964" y="2449"/>
                </a:cubicBezTo>
                <a:cubicBezTo>
                  <a:pt x="1049" y="2449"/>
                  <a:pt x="1116" y="2380"/>
                  <a:pt x="1116" y="2297"/>
                </a:cubicBezTo>
                <a:lnTo>
                  <a:pt x="1116" y="1700"/>
                </a:lnTo>
                <a:cubicBezTo>
                  <a:pt x="1117" y="1622"/>
                  <a:pt x="1056" y="1557"/>
                  <a:pt x="976" y="1550"/>
                </a:cubicBezTo>
                <a:close/>
                <a:moveTo>
                  <a:pt x="835" y="1271"/>
                </a:moveTo>
                <a:cubicBezTo>
                  <a:pt x="841" y="1256"/>
                  <a:pt x="842" y="1239"/>
                  <a:pt x="842" y="1223"/>
                </a:cubicBezTo>
                <a:cubicBezTo>
                  <a:pt x="842" y="1211"/>
                  <a:pt x="841" y="1198"/>
                  <a:pt x="837" y="1188"/>
                </a:cubicBezTo>
                <a:cubicBezTo>
                  <a:pt x="827" y="1151"/>
                  <a:pt x="802" y="1117"/>
                  <a:pt x="767" y="1096"/>
                </a:cubicBezTo>
                <a:lnTo>
                  <a:pt x="250" y="797"/>
                </a:lnTo>
                <a:cubicBezTo>
                  <a:pt x="178" y="754"/>
                  <a:pt x="85" y="779"/>
                  <a:pt x="42" y="853"/>
                </a:cubicBezTo>
                <a:cubicBezTo>
                  <a:pt x="0" y="925"/>
                  <a:pt x="25" y="1019"/>
                  <a:pt x="99" y="1061"/>
                </a:cubicBezTo>
                <a:lnTo>
                  <a:pt x="388" y="1228"/>
                </a:lnTo>
                <a:lnTo>
                  <a:pt x="99" y="1395"/>
                </a:lnTo>
                <a:cubicBezTo>
                  <a:pt x="27" y="1437"/>
                  <a:pt x="2" y="1530"/>
                  <a:pt x="42" y="1603"/>
                </a:cubicBezTo>
                <a:cubicBezTo>
                  <a:pt x="85" y="1675"/>
                  <a:pt x="178" y="1700"/>
                  <a:pt x="250" y="1659"/>
                </a:cubicBezTo>
                <a:lnTo>
                  <a:pt x="767" y="1361"/>
                </a:lnTo>
                <a:cubicBezTo>
                  <a:pt x="802" y="1338"/>
                  <a:pt x="825" y="1307"/>
                  <a:pt x="835" y="1271"/>
                </a:cubicBezTo>
                <a:close/>
                <a:moveTo>
                  <a:pt x="7251" y="379"/>
                </a:moveTo>
                <a:lnTo>
                  <a:pt x="7237" y="379"/>
                </a:lnTo>
                <a:cubicBezTo>
                  <a:pt x="7235" y="379"/>
                  <a:pt x="7233" y="379"/>
                  <a:pt x="7231" y="379"/>
                </a:cubicBezTo>
                <a:cubicBezTo>
                  <a:pt x="7229" y="379"/>
                  <a:pt x="7228" y="379"/>
                  <a:pt x="7226" y="379"/>
                </a:cubicBezTo>
                <a:cubicBezTo>
                  <a:pt x="7189" y="379"/>
                  <a:pt x="7154" y="383"/>
                  <a:pt x="7120" y="395"/>
                </a:cubicBezTo>
                <a:cubicBezTo>
                  <a:pt x="7087" y="405"/>
                  <a:pt x="7057" y="423"/>
                  <a:pt x="7034" y="451"/>
                </a:cubicBezTo>
                <a:lnTo>
                  <a:pt x="7034" y="451"/>
                </a:lnTo>
                <a:lnTo>
                  <a:pt x="7034" y="451"/>
                </a:lnTo>
                <a:lnTo>
                  <a:pt x="7034" y="451"/>
                </a:lnTo>
                <a:cubicBezTo>
                  <a:pt x="7009" y="478"/>
                  <a:pt x="6993" y="511"/>
                  <a:pt x="6985" y="546"/>
                </a:cubicBezTo>
                <a:cubicBezTo>
                  <a:pt x="6974" y="583"/>
                  <a:pt x="6970" y="624"/>
                  <a:pt x="6970" y="672"/>
                </a:cubicBezTo>
                <a:lnTo>
                  <a:pt x="6970" y="763"/>
                </a:lnTo>
                <a:lnTo>
                  <a:pt x="6870" y="763"/>
                </a:lnTo>
                <a:cubicBezTo>
                  <a:pt x="6835" y="763"/>
                  <a:pt x="6807" y="791"/>
                  <a:pt x="6807" y="825"/>
                </a:cubicBezTo>
                <a:cubicBezTo>
                  <a:pt x="6807" y="842"/>
                  <a:pt x="6814" y="860"/>
                  <a:pt x="6824" y="872"/>
                </a:cubicBezTo>
                <a:cubicBezTo>
                  <a:pt x="6836" y="885"/>
                  <a:pt x="6852" y="892"/>
                  <a:pt x="6870" y="894"/>
                </a:cubicBezTo>
                <a:lnTo>
                  <a:pt x="6970" y="894"/>
                </a:lnTo>
                <a:lnTo>
                  <a:pt x="6970" y="1634"/>
                </a:lnTo>
                <a:lnTo>
                  <a:pt x="6970" y="1636"/>
                </a:lnTo>
                <a:cubicBezTo>
                  <a:pt x="6970" y="1654"/>
                  <a:pt x="6977" y="1670"/>
                  <a:pt x="6990" y="1682"/>
                </a:cubicBezTo>
                <a:cubicBezTo>
                  <a:pt x="7002" y="1693"/>
                  <a:pt x="7018" y="1700"/>
                  <a:pt x="7036" y="1700"/>
                </a:cubicBezTo>
                <a:cubicBezTo>
                  <a:pt x="7069" y="1700"/>
                  <a:pt x="7097" y="1671"/>
                  <a:pt x="7097" y="1636"/>
                </a:cubicBezTo>
                <a:lnTo>
                  <a:pt x="7097" y="894"/>
                </a:lnTo>
                <a:lnTo>
                  <a:pt x="7205" y="894"/>
                </a:lnTo>
                <a:cubicBezTo>
                  <a:pt x="7222" y="892"/>
                  <a:pt x="7238" y="885"/>
                  <a:pt x="7251" y="874"/>
                </a:cubicBezTo>
                <a:cubicBezTo>
                  <a:pt x="7263" y="862"/>
                  <a:pt x="7270" y="846"/>
                  <a:pt x="7270" y="828"/>
                </a:cubicBezTo>
                <a:lnTo>
                  <a:pt x="7270" y="827"/>
                </a:lnTo>
                <a:cubicBezTo>
                  <a:pt x="7270" y="793"/>
                  <a:pt x="7242" y="765"/>
                  <a:pt x="7207" y="765"/>
                </a:cubicBezTo>
                <a:lnTo>
                  <a:pt x="7097" y="765"/>
                </a:lnTo>
                <a:lnTo>
                  <a:pt x="7097" y="673"/>
                </a:lnTo>
                <a:cubicBezTo>
                  <a:pt x="7097" y="633"/>
                  <a:pt x="7103" y="603"/>
                  <a:pt x="7108" y="582"/>
                </a:cubicBezTo>
                <a:cubicBezTo>
                  <a:pt x="7113" y="561"/>
                  <a:pt x="7122" y="546"/>
                  <a:pt x="7129" y="538"/>
                </a:cubicBezTo>
                <a:cubicBezTo>
                  <a:pt x="7136" y="531"/>
                  <a:pt x="7145" y="524"/>
                  <a:pt x="7161" y="518"/>
                </a:cubicBezTo>
                <a:cubicBezTo>
                  <a:pt x="7177" y="513"/>
                  <a:pt x="7196" y="509"/>
                  <a:pt x="7224" y="509"/>
                </a:cubicBezTo>
                <a:lnTo>
                  <a:pt x="7228" y="509"/>
                </a:lnTo>
                <a:cubicBezTo>
                  <a:pt x="7229" y="509"/>
                  <a:pt x="7231" y="509"/>
                  <a:pt x="7233" y="509"/>
                </a:cubicBezTo>
                <a:cubicBezTo>
                  <a:pt x="7235" y="509"/>
                  <a:pt x="7237" y="509"/>
                  <a:pt x="7238" y="509"/>
                </a:cubicBezTo>
                <a:lnTo>
                  <a:pt x="7247" y="509"/>
                </a:lnTo>
                <a:lnTo>
                  <a:pt x="7252" y="509"/>
                </a:lnTo>
                <a:cubicBezTo>
                  <a:pt x="7288" y="509"/>
                  <a:pt x="7318" y="481"/>
                  <a:pt x="7318" y="444"/>
                </a:cubicBezTo>
                <a:cubicBezTo>
                  <a:pt x="7314" y="409"/>
                  <a:pt x="7286" y="379"/>
                  <a:pt x="7251" y="379"/>
                </a:cubicBezTo>
                <a:close/>
                <a:moveTo>
                  <a:pt x="9482" y="862"/>
                </a:moveTo>
                <a:cubicBezTo>
                  <a:pt x="9494" y="850"/>
                  <a:pt x="9501" y="832"/>
                  <a:pt x="9501" y="816"/>
                </a:cubicBezTo>
                <a:cubicBezTo>
                  <a:pt x="9501" y="800"/>
                  <a:pt x="9494" y="784"/>
                  <a:pt x="9482" y="772"/>
                </a:cubicBez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cubicBezTo>
                  <a:pt x="9469" y="760"/>
                  <a:pt x="9454" y="753"/>
                  <a:pt x="9438" y="753"/>
                </a:cubicBezTo>
                <a:cubicBezTo>
                  <a:pt x="9423" y="753"/>
                  <a:pt x="9406" y="760"/>
                  <a:pt x="9393" y="772"/>
                </a:cubicBezTo>
                <a:lnTo>
                  <a:pt x="8895" y="1256"/>
                </a:lnTo>
                <a:lnTo>
                  <a:pt x="8895" y="441"/>
                </a:lnTo>
                <a:cubicBezTo>
                  <a:pt x="8895" y="405"/>
                  <a:pt x="8865" y="377"/>
                  <a:pt x="8830" y="377"/>
                </a:cubicBezTo>
                <a:cubicBezTo>
                  <a:pt x="8812" y="377"/>
                  <a:pt x="8796" y="384"/>
                  <a:pt x="8785" y="397"/>
                </a:cubicBezTo>
                <a:cubicBezTo>
                  <a:pt x="8775" y="407"/>
                  <a:pt x="8766" y="425"/>
                  <a:pt x="8766" y="441"/>
                </a:cubicBezTo>
                <a:lnTo>
                  <a:pt x="8766" y="1634"/>
                </a:lnTo>
                <a:cubicBezTo>
                  <a:pt x="8766" y="1652"/>
                  <a:pt x="8773" y="1668"/>
                  <a:pt x="8785" y="1679"/>
                </a:cubicBezTo>
                <a:cubicBezTo>
                  <a:pt x="8796" y="1689"/>
                  <a:pt x="8814" y="1698"/>
                  <a:pt x="8830" y="1698"/>
                </a:cubicBezTo>
                <a:cubicBezTo>
                  <a:pt x="8867" y="1698"/>
                  <a:pt x="8895" y="1670"/>
                  <a:pt x="8895" y="1634"/>
                </a:cubicBezTo>
                <a:lnTo>
                  <a:pt x="8895" y="1437"/>
                </a:lnTo>
                <a:lnTo>
                  <a:pt x="9057" y="1275"/>
                </a:lnTo>
                <a:lnTo>
                  <a:pt x="9388" y="1673"/>
                </a:lnTo>
                <a:cubicBezTo>
                  <a:pt x="9395" y="1682"/>
                  <a:pt x="9402" y="1690"/>
                  <a:pt x="9411" y="1693"/>
                </a:cubicBezTo>
                <a:cubicBezTo>
                  <a:pt x="9420" y="1697"/>
                  <a:pt x="9430" y="1698"/>
                  <a:pt x="9438" y="1698"/>
                </a:cubicBezTo>
                <a:cubicBezTo>
                  <a:pt x="9448" y="1698"/>
                  <a:pt x="9466" y="1696"/>
                  <a:pt x="9480" y="1684"/>
                </a:cubicBezTo>
                <a:lnTo>
                  <a:pt x="9480" y="1684"/>
                </a:lnTo>
                <a:lnTo>
                  <a:pt x="9480" y="1684"/>
                </a:lnTo>
                <a:cubicBezTo>
                  <a:pt x="9494" y="1671"/>
                  <a:pt x="9501" y="1654"/>
                  <a:pt x="9501" y="1636"/>
                </a:cubicBezTo>
                <a:cubicBezTo>
                  <a:pt x="9501" y="1622"/>
                  <a:pt x="9496" y="1606"/>
                  <a:pt x="9485" y="1594"/>
                </a:cubicBezTo>
                <a:lnTo>
                  <a:pt x="9485" y="1594"/>
                </a:lnTo>
                <a:lnTo>
                  <a:pt x="9149" y="1186"/>
                </a:lnTo>
                <a:lnTo>
                  <a:pt x="9482" y="862"/>
                </a:lnTo>
                <a:close/>
                <a:moveTo>
                  <a:pt x="8581" y="779"/>
                </a:moveTo>
                <a:cubicBezTo>
                  <a:pt x="8593" y="790"/>
                  <a:pt x="8600" y="807"/>
                  <a:pt x="8600" y="825"/>
                </a:cubicBezTo>
                <a:lnTo>
                  <a:pt x="8600" y="1633"/>
                </a:lnTo>
                <a:cubicBezTo>
                  <a:pt x="8600" y="1650"/>
                  <a:pt x="8593" y="1666"/>
                  <a:pt x="8581" y="1677"/>
                </a:cubicBezTo>
                <a:cubicBezTo>
                  <a:pt x="8569" y="1687"/>
                  <a:pt x="8553" y="1696"/>
                  <a:pt x="8537" y="1696"/>
                </a:cubicBezTo>
                <a:cubicBezTo>
                  <a:pt x="8519" y="1696"/>
                  <a:pt x="8504" y="1689"/>
                  <a:pt x="8493" y="1677"/>
                </a:cubicBezTo>
                <a:cubicBezTo>
                  <a:pt x="8481" y="1666"/>
                  <a:pt x="8474" y="1650"/>
                  <a:pt x="8474" y="1633"/>
                </a:cubicBezTo>
                <a:lnTo>
                  <a:pt x="8474" y="1553"/>
                </a:lnTo>
                <a:cubicBezTo>
                  <a:pt x="8394" y="1640"/>
                  <a:pt x="8281" y="1696"/>
                  <a:pt x="8156" y="1696"/>
                </a:cubicBezTo>
                <a:cubicBezTo>
                  <a:pt x="8033" y="1696"/>
                  <a:pt x="7920" y="1643"/>
                  <a:pt x="7841" y="1557"/>
                </a:cubicBezTo>
                <a:cubicBezTo>
                  <a:pt x="7760" y="1472"/>
                  <a:pt x="7712" y="1354"/>
                  <a:pt x="7712" y="1228"/>
                </a:cubicBezTo>
                <a:cubicBezTo>
                  <a:pt x="7712" y="1100"/>
                  <a:pt x="7762" y="983"/>
                  <a:pt x="7841" y="899"/>
                </a:cubicBezTo>
                <a:cubicBezTo>
                  <a:pt x="7920" y="814"/>
                  <a:pt x="8033" y="760"/>
                  <a:pt x="8156" y="760"/>
                </a:cubicBezTo>
                <a:cubicBezTo>
                  <a:pt x="8281" y="760"/>
                  <a:pt x="8394" y="814"/>
                  <a:pt x="8474" y="901"/>
                </a:cubicBezTo>
                <a:lnTo>
                  <a:pt x="8474" y="823"/>
                </a:lnTo>
                <a:cubicBezTo>
                  <a:pt x="8474" y="805"/>
                  <a:pt x="8481" y="790"/>
                  <a:pt x="8493" y="777"/>
                </a:cubicBezTo>
                <a:cubicBezTo>
                  <a:pt x="8505" y="767"/>
                  <a:pt x="8521" y="760"/>
                  <a:pt x="8537" y="760"/>
                </a:cubicBezTo>
                <a:cubicBezTo>
                  <a:pt x="8555" y="761"/>
                  <a:pt x="8570" y="768"/>
                  <a:pt x="8581" y="779"/>
                </a:cubicBezTo>
                <a:close/>
                <a:moveTo>
                  <a:pt x="8474" y="1230"/>
                </a:moveTo>
                <a:cubicBezTo>
                  <a:pt x="8474" y="1135"/>
                  <a:pt x="8437" y="1049"/>
                  <a:pt x="8380" y="987"/>
                </a:cubicBezTo>
                <a:cubicBezTo>
                  <a:pt x="8322" y="925"/>
                  <a:pt x="8243" y="888"/>
                  <a:pt x="8156" y="888"/>
                </a:cubicBezTo>
                <a:cubicBezTo>
                  <a:pt x="8070" y="888"/>
                  <a:pt x="7992" y="925"/>
                  <a:pt x="7933" y="987"/>
                </a:cubicBezTo>
                <a:cubicBezTo>
                  <a:pt x="7875" y="1049"/>
                  <a:pt x="7837" y="1135"/>
                  <a:pt x="7837" y="1230"/>
                </a:cubicBezTo>
                <a:cubicBezTo>
                  <a:pt x="7837" y="1324"/>
                  <a:pt x="7874" y="1411"/>
                  <a:pt x="7933" y="1472"/>
                </a:cubicBezTo>
                <a:cubicBezTo>
                  <a:pt x="7991" y="1534"/>
                  <a:pt x="8070" y="1571"/>
                  <a:pt x="8156" y="1571"/>
                </a:cubicBezTo>
                <a:cubicBezTo>
                  <a:pt x="8243" y="1571"/>
                  <a:pt x="8322" y="1534"/>
                  <a:pt x="8380" y="1472"/>
                </a:cubicBezTo>
                <a:cubicBezTo>
                  <a:pt x="8437" y="1409"/>
                  <a:pt x="8474" y="1324"/>
                  <a:pt x="8474" y="1230"/>
                </a:cubicBezTo>
                <a:close/>
                <a:moveTo>
                  <a:pt x="3348" y="1207"/>
                </a:moveTo>
                <a:cubicBezTo>
                  <a:pt x="3297" y="1183"/>
                  <a:pt x="3239" y="1165"/>
                  <a:pt x="3181" y="1146"/>
                </a:cubicBezTo>
                <a:cubicBezTo>
                  <a:pt x="3128" y="1128"/>
                  <a:pt x="3073" y="1112"/>
                  <a:pt x="3035" y="1091"/>
                </a:cubicBezTo>
                <a:cubicBezTo>
                  <a:pt x="3015" y="1080"/>
                  <a:pt x="2999" y="1070"/>
                  <a:pt x="2991" y="1057"/>
                </a:cubicBezTo>
                <a:cubicBezTo>
                  <a:pt x="2980" y="1045"/>
                  <a:pt x="2976" y="1033"/>
                  <a:pt x="2975" y="1015"/>
                </a:cubicBezTo>
                <a:cubicBezTo>
                  <a:pt x="2975" y="992"/>
                  <a:pt x="2982" y="973"/>
                  <a:pt x="2992" y="955"/>
                </a:cubicBezTo>
                <a:cubicBezTo>
                  <a:pt x="3010" y="931"/>
                  <a:pt x="3038" y="911"/>
                  <a:pt x="3072" y="899"/>
                </a:cubicBezTo>
                <a:cubicBezTo>
                  <a:pt x="3103" y="887"/>
                  <a:pt x="3137" y="879"/>
                  <a:pt x="3162" y="879"/>
                </a:cubicBezTo>
                <a:cubicBezTo>
                  <a:pt x="3234" y="879"/>
                  <a:pt x="3280" y="904"/>
                  <a:pt x="3315" y="929"/>
                </a:cubicBezTo>
                <a:cubicBezTo>
                  <a:pt x="3332" y="941"/>
                  <a:pt x="3347" y="954"/>
                  <a:pt x="3361" y="964"/>
                </a:cubicBezTo>
                <a:cubicBezTo>
                  <a:pt x="3368" y="969"/>
                  <a:pt x="3375" y="975"/>
                  <a:pt x="3382" y="978"/>
                </a:cubicBezTo>
                <a:cubicBezTo>
                  <a:pt x="3389" y="982"/>
                  <a:pt x="3398" y="985"/>
                  <a:pt x="3406" y="985"/>
                </a:cubicBezTo>
                <a:cubicBezTo>
                  <a:pt x="3412" y="985"/>
                  <a:pt x="3419" y="983"/>
                  <a:pt x="3424" y="982"/>
                </a:cubicBezTo>
                <a:cubicBezTo>
                  <a:pt x="3429" y="980"/>
                  <a:pt x="3435" y="976"/>
                  <a:pt x="3440" y="971"/>
                </a:cubicBezTo>
                <a:cubicBezTo>
                  <a:pt x="3445" y="968"/>
                  <a:pt x="3449" y="962"/>
                  <a:pt x="3452" y="955"/>
                </a:cubicBezTo>
                <a:cubicBezTo>
                  <a:pt x="3454" y="950"/>
                  <a:pt x="3456" y="943"/>
                  <a:pt x="3456" y="938"/>
                </a:cubicBezTo>
                <a:cubicBezTo>
                  <a:pt x="3456" y="927"/>
                  <a:pt x="3452" y="916"/>
                  <a:pt x="3447" y="906"/>
                </a:cubicBezTo>
                <a:cubicBezTo>
                  <a:pt x="3438" y="888"/>
                  <a:pt x="3422" y="872"/>
                  <a:pt x="3403" y="855"/>
                </a:cubicBezTo>
                <a:cubicBezTo>
                  <a:pt x="3375" y="830"/>
                  <a:pt x="3337" y="805"/>
                  <a:pt x="3297" y="788"/>
                </a:cubicBezTo>
                <a:cubicBezTo>
                  <a:pt x="3256" y="770"/>
                  <a:pt x="3214" y="758"/>
                  <a:pt x="3174" y="758"/>
                </a:cubicBezTo>
                <a:cubicBezTo>
                  <a:pt x="3079" y="758"/>
                  <a:pt x="3001" y="779"/>
                  <a:pt x="2943" y="820"/>
                </a:cubicBezTo>
                <a:cubicBezTo>
                  <a:pt x="2913" y="841"/>
                  <a:pt x="2887" y="864"/>
                  <a:pt x="2869" y="894"/>
                </a:cubicBezTo>
                <a:cubicBezTo>
                  <a:pt x="2850" y="925"/>
                  <a:pt x="2839" y="964"/>
                  <a:pt x="2839" y="1013"/>
                </a:cubicBezTo>
                <a:cubicBezTo>
                  <a:pt x="2839" y="1015"/>
                  <a:pt x="2839" y="1019"/>
                  <a:pt x="2839" y="1020"/>
                </a:cubicBezTo>
                <a:cubicBezTo>
                  <a:pt x="2839" y="1070"/>
                  <a:pt x="2855" y="1109"/>
                  <a:pt x="2880" y="1140"/>
                </a:cubicBezTo>
                <a:cubicBezTo>
                  <a:pt x="2917" y="1188"/>
                  <a:pt x="2973" y="1215"/>
                  <a:pt x="3028" y="1235"/>
                </a:cubicBezTo>
                <a:cubicBezTo>
                  <a:pt x="3082" y="1254"/>
                  <a:pt x="3137" y="1266"/>
                  <a:pt x="3170" y="1279"/>
                </a:cubicBezTo>
                <a:cubicBezTo>
                  <a:pt x="3218" y="1294"/>
                  <a:pt x="3271" y="1312"/>
                  <a:pt x="3308" y="1335"/>
                </a:cubicBezTo>
                <a:cubicBezTo>
                  <a:pt x="3327" y="1347"/>
                  <a:pt x="3341" y="1360"/>
                  <a:pt x="3352" y="1374"/>
                </a:cubicBezTo>
                <a:cubicBezTo>
                  <a:pt x="3362" y="1388"/>
                  <a:pt x="3368" y="1404"/>
                  <a:pt x="3368" y="1421"/>
                </a:cubicBezTo>
                <a:lnTo>
                  <a:pt x="3368" y="1423"/>
                </a:lnTo>
                <a:cubicBezTo>
                  <a:pt x="3368" y="1449"/>
                  <a:pt x="3359" y="1471"/>
                  <a:pt x="3347" y="1490"/>
                </a:cubicBezTo>
                <a:cubicBezTo>
                  <a:pt x="3327" y="1516"/>
                  <a:pt x="3294" y="1538"/>
                  <a:pt x="3258" y="1550"/>
                </a:cubicBezTo>
                <a:cubicBezTo>
                  <a:pt x="3223" y="1562"/>
                  <a:pt x="3188" y="1568"/>
                  <a:pt x="3163" y="1568"/>
                </a:cubicBezTo>
                <a:cubicBezTo>
                  <a:pt x="3080" y="1568"/>
                  <a:pt x="3026" y="1548"/>
                  <a:pt x="2985" y="1527"/>
                </a:cubicBezTo>
                <a:cubicBezTo>
                  <a:pt x="2966" y="1516"/>
                  <a:pt x="2948" y="1508"/>
                  <a:pt x="2934" y="1499"/>
                </a:cubicBezTo>
                <a:cubicBezTo>
                  <a:pt x="2927" y="1495"/>
                  <a:pt x="2920" y="1492"/>
                  <a:pt x="2913" y="1488"/>
                </a:cubicBezTo>
                <a:cubicBezTo>
                  <a:pt x="2906" y="1485"/>
                  <a:pt x="2899" y="1483"/>
                  <a:pt x="2890" y="1483"/>
                </a:cubicBezTo>
                <a:cubicBezTo>
                  <a:pt x="2885" y="1483"/>
                  <a:pt x="2880" y="1483"/>
                  <a:pt x="2874" y="1486"/>
                </a:cubicBezTo>
                <a:cubicBezTo>
                  <a:pt x="2869" y="1488"/>
                  <a:pt x="2864" y="1492"/>
                  <a:pt x="2860" y="1495"/>
                </a:cubicBezTo>
                <a:cubicBezTo>
                  <a:pt x="2855" y="1501"/>
                  <a:pt x="2850" y="1506"/>
                  <a:pt x="2846" y="1513"/>
                </a:cubicBezTo>
                <a:cubicBezTo>
                  <a:pt x="2843" y="1520"/>
                  <a:pt x="2841" y="1527"/>
                  <a:pt x="2841" y="1534"/>
                </a:cubicBezTo>
                <a:cubicBezTo>
                  <a:pt x="2841" y="1546"/>
                  <a:pt x="2846" y="1559"/>
                  <a:pt x="2851" y="1568"/>
                </a:cubicBezTo>
                <a:cubicBezTo>
                  <a:pt x="2862" y="1582"/>
                  <a:pt x="2878" y="1596"/>
                  <a:pt x="2895" y="1610"/>
                </a:cubicBezTo>
                <a:cubicBezTo>
                  <a:pt x="2915" y="1622"/>
                  <a:pt x="2938" y="1636"/>
                  <a:pt x="2966" y="1649"/>
                </a:cubicBezTo>
                <a:cubicBezTo>
                  <a:pt x="3026" y="1677"/>
                  <a:pt x="3103" y="1691"/>
                  <a:pt x="3162" y="1693"/>
                </a:cubicBezTo>
                <a:lnTo>
                  <a:pt x="3162" y="1693"/>
                </a:lnTo>
                <a:cubicBezTo>
                  <a:pt x="3253" y="1693"/>
                  <a:pt x="3331" y="1671"/>
                  <a:pt x="3398" y="1622"/>
                </a:cubicBezTo>
                <a:lnTo>
                  <a:pt x="3398" y="1622"/>
                </a:lnTo>
                <a:lnTo>
                  <a:pt x="3398" y="1622"/>
                </a:lnTo>
                <a:cubicBezTo>
                  <a:pt x="3463" y="1573"/>
                  <a:pt x="3503" y="1501"/>
                  <a:pt x="3503" y="1419"/>
                </a:cubicBezTo>
                <a:cubicBezTo>
                  <a:pt x="3503" y="1375"/>
                  <a:pt x="3493" y="1337"/>
                  <a:pt x="3475" y="1305"/>
                </a:cubicBezTo>
                <a:cubicBezTo>
                  <a:pt x="3445" y="1261"/>
                  <a:pt x="3399" y="1232"/>
                  <a:pt x="3348" y="1207"/>
                </a:cubicBezTo>
                <a:close/>
                <a:moveTo>
                  <a:pt x="7513" y="377"/>
                </a:moveTo>
                <a:cubicBezTo>
                  <a:pt x="7496" y="377"/>
                  <a:pt x="7480" y="384"/>
                  <a:pt x="7469" y="397"/>
                </a:cubicBezTo>
                <a:cubicBezTo>
                  <a:pt x="7457" y="407"/>
                  <a:pt x="7450" y="425"/>
                  <a:pt x="7450" y="441"/>
                </a:cubicBezTo>
                <a:lnTo>
                  <a:pt x="7450" y="1634"/>
                </a:lnTo>
                <a:cubicBezTo>
                  <a:pt x="7450" y="1652"/>
                  <a:pt x="7457" y="1668"/>
                  <a:pt x="7469" y="1679"/>
                </a:cubicBezTo>
                <a:cubicBezTo>
                  <a:pt x="7481" y="1689"/>
                  <a:pt x="7497" y="1698"/>
                  <a:pt x="7513" y="1698"/>
                </a:cubicBezTo>
                <a:cubicBezTo>
                  <a:pt x="7550" y="1698"/>
                  <a:pt x="7578" y="1670"/>
                  <a:pt x="7578" y="1634"/>
                </a:cubicBezTo>
                <a:lnTo>
                  <a:pt x="7578" y="441"/>
                </a:lnTo>
                <a:cubicBezTo>
                  <a:pt x="7578" y="405"/>
                  <a:pt x="7548" y="377"/>
                  <a:pt x="7513" y="377"/>
                </a:cubicBezTo>
                <a:close/>
                <a:moveTo>
                  <a:pt x="10445" y="1200"/>
                </a:moveTo>
                <a:lnTo>
                  <a:pt x="10445" y="1207"/>
                </a:lnTo>
                <a:cubicBezTo>
                  <a:pt x="10445" y="1225"/>
                  <a:pt x="10438" y="1241"/>
                  <a:pt x="10426" y="1250"/>
                </a:cubicBezTo>
                <a:cubicBezTo>
                  <a:pt x="10414" y="1261"/>
                  <a:pt x="10398" y="1266"/>
                  <a:pt x="10382" y="1266"/>
                </a:cubicBezTo>
                <a:lnTo>
                  <a:pt x="9667" y="1266"/>
                </a:lnTo>
                <a:cubicBezTo>
                  <a:pt x="9684" y="1441"/>
                  <a:pt x="9823" y="1569"/>
                  <a:pt x="9991" y="1571"/>
                </a:cubicBezTo>
                <a:lnTo>
                  <a:pt x="10033" y="1571"/>
                </a:lnTo>
                <a:cubicBezTo>
                  <a:pt x="10088" y="1571"/>
                  <a:pt x="10142" y="1552"/>
                  <a:pt x="10188" y="1520"/>
                </a:cubicBezTo>
                <a:cubicBezTo>
                  <a:pt x="10236" y="1488"/>
                  <a:pt x="10276" y="1446"/>
                  <a:pt x="10305" y="1397"/>
                </a:cubicBezTo>
                <a:cubicBezTo>
                  <a:pt x="10310" y="1386"/>
                  <a:pt x="10319" y="1380"/>
                  <a:pt x="10327" y="1374"/>
                </a:cubicBezTo>
                <a:cubicBezTo>
                  <a:pt x="10336" y="1369"/>
                  <a:pt x="10347" y="1367"/>
                  <a:pt x="10357" y="1367"/>
                </a:cubicBezTo>
                <a:cubicBezTo>
                  <a:pt x="10368" y="1367"/>
                  <a:pt x="10380" y="1370"/>
                  <a:pt x="10389" y="1375"/>
                </a:cubicBezTo>
                <a:lnTo>
                  <a:pt x="10389" y="1375"/>
                </a:lnTo>
                <a:lnTo>
                  <a:pt x="10389" y="1375"/>
                </a:lnTo>
                <a:cubicBezTo>
                  <a:pt x="10407" y="1388"/>
                  <a:pt x="10419" y="1409"/>
                  <a:pt x="10419" y="1430"/>
                </a:cubicBezTo>
                <a:cubicBezTo>
                  <a:pt x="10419" y="1441"/>
                  <a:pt x="10416" y="1453"/>
                  <a:pt x="10410" y="1464"/>
                </a:cubicBezTo>
                <a:lnTo>
                  <a:pt x="10410" y="1464"/>
                </a:lnTo>
                <a:lnTo>
                  <a:pt x="10410" y="1464"/>
                </a:lnTo>
                <a:cubicBezTo>
                  <a:pt x="10370" y="1527"/>
                  <a:pt x="10315" y="1585"/>
                  <a:pt x="10252" y="1627"/>
                </a:cubicBezTo>
                <a:cubicBezTo>
                  <a:pt x="10186" y="1670"/>
                  <a:pt x="10112" y="1696"/>
                  <a:pt x="10031" y="1696"/>
                </a:cubicBezTo>
                <a:lnTo>
                  <a:pt x="9989" y="1696"/>
                </a:lnTo>
                <a:cubicBezTo>
                  <a:pt x="9864" y="1696"/>
                  <a:pt x="9749" y="1642"/>
                  <a:pt x="9668" y="1557"/>
                </a:cubicBezTo>
                <a:cubicBezTo>
                  <a:pt x="9587" y="1472"/>
                  <a:pt x="9536" y="1356"/>
                  <a:pt x="9536" y="1230"/>
                </a:cubicBezTo>
                <a:cubicBezTo>
                  <a:pt x="9536" y="1100"/>
                  <a:pt x="9587" y="983"/>
                  <a:pt x="9668" y="897"/>
                </a:cubicBezTo>
                <a:cubicBezTo>
                  <a:pt x="9751" y="813"/>
                  <a:pt x="9864" y="760"/>
                  <a:pt x="9991" y="760"/>
                </a:cubicBezTo>
                <a:cubicBezTo>
                  <a:pt x="10112" y="760"/>
                  <a:pt x="10220" y="807"/>
                  <a:pt x="10301" y="887"/>
                </a:cubicBezTo>
                <a:cubicBezTo>
                  <a:pt x="10382" y="966"/>
                  <a:pt x="10435" y="1075"/>
                  <a:pt x="10445" y="1200"/>
                </a:cubicBezTo>
                <a:close/>
                <a:moveTo>
                  <a:pt x="10305" y="1139"/>
                </a:moveTo>
                <a:cubicBezTo>
                  <a:pt x="10268" y="992"/>
                  <a:pt x="10139" y="887"/>
                  <a:pt x="9993" y="887"/>
                </a:cubicBezTo>
                <a:cubicBezTo>
                  <a:pt x="9841" y="887"/>
                  <a:pt x="9714" y="989"/>
                  <a:pt x="9675" y="1139"/>
                </a:cubicBezTo>
                <a:lnTo>
                  <a:pt x="10305" y="1139"/>
                </a:lnTo>
                <a:close/>
                <a:moveTo>
                  <a:pt x="4027" y="763"/>
                </a:moveTo>
                <a:cubicBezTo>
                  <a:pt x="3926" y="763"/>
                  <a:pt x="3836" y="802"/>
                  <a:pt x="3768" y="864"/>
                </a:cubicBezTo>
                <a:lnTo>
                  <a:pt x="3768" y="827"/>
                </a:lnTo>
                <a:cubicBezTo>
                  <a:pt x="3768" y="809"/>
                  <a:pt x="3761" y="793"/>
                  <a:pt x="3750" y="783"/>
                </a:cubicBezTo>
                <a:cubicBezTo>
                  <a:pt x="3740" y="770"/>
                  <a:pt x="3724" y="763"/>
                  <a:pt x="3706" y="763"/>
                </a:cubicBezTo>
                <a:cubicBezTo>
                  <a:pt x="3688" y="763"/>
                  <a:pt x="3670" y="770"/>
                  <a:pt x="3660" y="783"/>
                </a:cubicBezTo>
                <a:cubicBezTo>
                  <a:pt x="3649" y="795"/>
                  <a:pt x="3643" y="811"/>
                  <a:pt x="3643" y="827"/>
                </a:cubicBezTo>
                <a:lnTo>
                  <a:pt x="3643" y="1652"/>
                </a:lnTo>
                <a:lnTo>
                  <a:pt x="3644" y="1654"/>
                </a:lnTo>
                <a:lnTo>
                  <a:pt x="3644" y="1654"/>
                </a:lnTo>
                <a:cubicBezTo>
                  <a:pt x="3644" y="1657"/>
                  <a:pt x="3646" y="1659"/>
                  <a:pt x="3648" y="1663"/>
                </a:cubicBezTo>
                <a:cubicBezTo>
                  <a:pt x="3657" y="1679"/>
                  <a:pt x="3671" y="1689"/>
                  <a:pt x="3688" y="1694"/>
                </a:cubicBezTo>
                <a:lnTo>
                  <a:pt x="3690" y="1694"/>
                </a:lnTo>
                <a:lnTo>
                  <a:pt x="3704" y="1694"/>
                </a:lnTo>
                <a:cubicBezTo>
                  <a:pt x="3713" y="1694"/>
                  <a:pt x="3722" y="1693"/>
                  <a:pt x="3731" y="1689"/>
                </a:cubicBezTo>
                <a:cubicBezTo>
                  <a:pt x="3738" y="1686"/>
                  <a:pt x="3745" y="1680"/>
                  <a:pt x="3750" y="1673"/>
                </a:cubicBezTo>
                <a:lnTo>
                  <a:pt x="3750" y="1673"/>
                </a:lnTo>
                <a:cubicBezTo>
                  <a:pt x="3750" y="1673"/>
                  <a:pt x="3750" y="1671"/>
                  <a:pt x="3752" y="1671"/>
                </a:cubicBezTo>
                <a:lnTo>
                  <a:pt x="3752" y="1671"/>
                </a:lnTo>
                <a:cubicBezTo>
                  <a:pt x="3755" y="1668"/>
                  <a:pt x="3759" y="1663"/>
                  <a:pt x="3761" y="1659"/>
                </a:cubicBezTo>
                <a:cubicBezTo>
                  <a:pt x="3762" y="1654"/>
                  <a:pt x="3764" y="1650"/>
                  <a:pt x="3764" y="1645"/>
                </a:cubicBezTo>
                <a:lnTo>
                  <a:pt x="3764" y="1643"/>
                </a:lnTo>
                <a:lnTo>
                  <a:pt x="3764" y="1147"/>
                </a:lnTo>
                <a:cubicBezTo>
                  <a:pt x="3766" y="1077"/>
                  <a:pt x="3796" y="1012"/>
                  <a:pt x="3842" y="966"/>
                </a:cubicBezTo>
                <a:cubicBezTo>
                  <a:pt x="3888" y="920"/>
                  <a:pt x="3953" y="890"/>
                  <a:pt x="4023" y="890"/>
                </a:cubicBezTo>
                <a:cubicBezTo>
                  <a:pt x="4095" y="890"/>
                  <a:pt x="4159" y="918"/>
                  <a:pt x="4205" y="966"/>
                </a:cubicBezTo>
                <a:cubicBezTo>
                  <a:pt x="4251" y="1012"/>
                  <a:pt x="4279" y="1077"/>
                  <a:pt x="4279" y="1147"/>
                </a:cubicBezTo>
                <a:lnTo>
                  <a:pt x="4279" y="1634"/>
                </a:lnTo>
                <a:cubicBezTo>
                  <a:pt x="4279" y="1652"/>
                  <a:pt x="4286" y="1668"/>
                  <a:pt x="4298" y="1680"/>
                </a:cubicBezTo>
                <a:cubicBezTo>
                  <a:pt x="4310" y="1691"/>
                  <a:pt x="4326" y="1698"/>
                  <a:pt x="4342" y="1698"/>
                </a:cubicBezTo>
                <a:cubicBezTo>
                  <a:pt x="4360" y="1698"/>
                  <a:pt x="4376" y="1691"/>
                  <a:pt x="4386" y="1680"/>
                </a:cubicBezTo>
                <a:cubicBezTo>
                  <a:pt x="4399" y="1670"/>
                  <a:pt x="4406" y="1652"/>
                  <a:pt x="4406" y="1634"/>
                </a:cubicBezTo>
                <a:lnTo>
                  <a:pt x="4406" y="1147"/>
                </a:lnTo>
                <a:cubicBezTo>
                  <a:pt x="4413" y="936"/>
                  <a:pt x="4240" y="763"/>
                  <a:pt x="4027" y="763"/>
                </a:cubicBezTo>
                <a:close/>
                <a:moveTo>
                  <a:pt x="5294" y="901"/>
                </a:moveTo>
                <a:cubicBezTo>
                  <a:pt x="5375" y="985"/>
                  <a:pt x="5421" y="1103"/>
                  <a:pt x="5423" y="1230"/>
                </a:cubicBezTo>
                <a:cubicBezTo>
                  <a:pt x="5423" y="1356"/>
                  <a:pt x="5375" y="1472"/>
                  <a:pt x="5294" y="1559"/>
                </a:cubicBezTo>
                <a:cubicBezTo>
                  <a:pt x="5214" y="1643"/>
                  <a:pt x="5101" y="1698"/>
                  <a:pt x="4978" y="1698"/>
                </a:cubicBezTo>
                <a:cubicBezTo>
                  <a:pt x="4854" y="1698"/>
                  <a:pt x="4744" y="1644"/>
                  <a:pt x="4663" y="1559"/>
                </a:cubicBezTo>
                <a:cubicBezTo>
                  <a:pt x="4582" y="1475"/>
                  <a:pt x="4533" y="1356"/>
                  <a:pt x="4533" y="1230"/>
                </a:cubicBezTo>
                <a:cubicBezTo>
                  <a:pt x="4533" y="1103"/>
                  <a:pt x="4582" y="987"/>
                  <a:pt x="4663" y="901"/>
                </a:cubicBezTo>
                <a:cubicBezTo>
                  <a:pt x="4742" y="816"/>
                  <a:pt x="4855" y="761"/>
                  <a:pt x="4978" y="761"/>
                </a:cubicBezTo>
                <a:cubicBezTo>
                  <a:pt x="5103" y="761"/>
                  <a:pt x="5214" y="816"/>
                  <a:pt x="5294" y="901"/>
                </a:cubicBezTo>
                <a:close/>
                <a:moveTo>
                  <a:pt x="5296" y="1230"/>
                </a:moveTo>
                <a:cubicBezTo>
                  <a:pt x="5296" y="1135"/>
                  <a:pt x="5258" y="1049"/>
                  <a:pt x="5200" y="987"/>
                </a:cubicBezTo>
                <a:cubicBezTo>
                  <a:pt x="5141" y="925"/>
                  <a:pt x="5063" y="887"/>
                  <a:pt x="4978" y="887"/>
                </a:cubicBezTo>
                <a:cubicBezTo>
                  <a:pt x="4892" y="887"/>
                  <a:pt x="4813" y="925"/>
                  <a:pt x="4755" y="987"/>
                </a:cubicBezTo>
                <a:cubicBezTo>
                  <a:pt x="4696" y="1049"/>
                  <a:pt x="4659" y="1135"/>
                  <a:pt x="4659" y="1230"/>
                </a:cubicBezTo>
                <a:cubicBezTo>
                  <a:pt x="4659" y="1324"/>
                  <a:pt x="4696" y="1410"/>
                  <a:pt x="4755" y="1471"/>
                </a:cubicBezTo>
                <a:cubicBezTo>
                  <a:pt x="4813" y="1533"/>
                  <a:pt x="4892" y="1569"/>
                  <a:pt x="4978" y="1569"/>
                </a:cubicBezTo>
                <a:cubicBezTo>
                  <a:pt x="5065" y="1569"/>
                  <a:pt x="5144" y="1532"/>
                  <a:pt x="5200" y="1471"/>
                </a:cubicBezTo>
                <a:cubicBezTo>
                  <a:pt x="5259" y="1409"/>
                  <a:pt x="5296" y="1324"/>
                  <a:pt x="5296" y="1230"/>
                </a:cubicBezTo>
                <a:close/>
                <a:moveTo>
                  <a:pt x="6671" y="768"/>
                </a:moveTo>
                <a:lnTo>
                  <a:pt x="6671" y="768"/>
                </a:lnTo>
                <a:cubicBezTo>
                  <a:pt x="6669" y="768"/>
                  <a:pt x="6669" y="768"/>
                  <a:pt x="6671" y="768"/>
                </a:cubicBezTo>
                <a:cubicBezTo>
                  <a:pt x="6662" y="765"/>
                  <a:pt x="6655" y="763"/>
                  <a:pt x="6648" y="763"/>
                </a:cubicBezTo>
                <a:cubicBezTo>
                  <a:pt x="6636" y="763"/>
                  <a:pt x="6624" y="767"/>
                  <a:pt x="6613" y="774"/>
                </a:cubicBezTo>
                <a:cubicBezTo>
                  <a:pt x="6603" y="781"/>
                  <a:pt x="6593" y="790"/>
                  <a:pt x="6588" y="802"/>
                </a:cubicBezTo>
                <a:lnTo>
                  <a:pt x="6588" y="802"/>
                </a:lnTo>
                <a:lnTo>
                  <a:pt x="6345" y="1467"/>
                </a:lnTo>
                <a:lnTo>
                  <a:pt x="6158" y="1022"/>
                </a:lnTo>
                <a:lnTo>
                  <a:pt x="6158" y="1022"/>
                </a:lnTo>
                <a:cubicBezTo>
                  <a:pt x="6153" y="1010"/>
                  <a:pt x="6144" y="999"/>
                  <a:pt x="6133" y="994"/>
                </a:cubicBezTo>
                <a:cubicBezTo>
                  <a:pt x="6123" y="987"/>
                  <a:pt x="6110" y="983"/>
                  <a:pt x="6096" y="983"/>
                </a:cubicBezTo>
                <a:cubicBezTo>
                  <a:pt x="6084" y="983"/>
                  <a:pt x="6072" y="987"/>
                  <a:pt x="6061" y="994"/>
                </a:cubicBezTo>
                <a:cubicBezTo>
                  <a:pt x="6051" y="1001"/>
                  <a:pt x="6042" y="1010"/>
                  <a:pt x="6036" y="1022"/>
                </a:cubicBezTo>
                <a:lnTo>
                  <a:pt x="6036" y="1022"/>
                </a:lnTo>
                <a:lnTo>
                  <a:pt x="5848" y="1467"/>
                </a:lnTo>
                <a:lnTo>
                  <a:pt x="5603" y="802"/>
                </a:lnTo>
                <a:lnTo>
                  <a:pt x="5603" y="802"/>
                </a:lnTo>
                <a:cubicBezTo>
                  <a:pt x="5599" y="790"/>
                  <a:pt x="5591" y="779"/>
                  <a:pt x="5580" y="772"/>
                </a:cubicBezTo>
                <a:cubicBezTo>
                  <a:pt x="5569" y="765"/>
                  <a:pt x="5557" y="761"/>
                  <a:pt x="5545" y="761"/>
                </a:cubicBezTo>
                <a:cubicBezTo>
                  <a:pt x="5536" y="761"/>
                  <a:pt x="5529" y="763"/>
                  <a:pt x="5520" y="767"/>
                </a:cubicBezTo>
                <a:lnTo>
                  <a:pt x="5520" y="767"/>
                </a:lnTo>
                <a:lnTo>
                  <a:pt x="5520" y="767"/>
                </a:lnTo>
                <a:cubicBezTo>
                  <a:pt x="5497" y="777"/>
                  <a:pt x="5483" y="800"/>
                  <a:pt x="5483" y="825"/>
                </a:cubicBezTo>
                <a:cubicBezTo>
                  <a:pt x="5483" y="832"/>
                  <a:pt x="5485" y="841"/>
                  <a:pt x="5488" y="848"/>
                </a:cubicBezTo>
                <a:lnTo>
                  <a:pt x="5488" y="848"/>
                </a:lnTo>
                <a:lnTo>
                  <a:pt x="5790" y="1654"/>
                </a:lnTo>
                <a:lnTo>
                  <a:pt x="5790" y="1654"/>
                </a:lnTo>
                <a:cubicBezTo>
                  <a:pt x="5791" y="1659"/>
                  <a:pt x="5795" y="1666"/>
                  <a:pt x="5800" y="1671"/>
                </a:cubicBezTo>
                <a:cubicBezTo>
                  <a:pt x="5804" y="1675"/>
                  <a:pt x="5809" y="1679"/>
                  <a:pt x="5814" y="1682"/>
                </a:cubicBezTo>
                <a:cubicBezTo>
                  <a:pt x="5816" y="1684"/>
                  <a:pt x="5816" y="1684"/>
                  <a:pt x="5820" y="1686"/>
                </a:cubicBezTo>
                <a:cubicBezTo>
                  <a:pt x="5821" y="1687"/>
                  <a:pt x="5825" y="1687"/>
                  <a:pt x="5829" y="1689"/>
                </a:cubicBezTo>
                <a:cubicBezTo>
                  <a:pt x="5834" y="1691"/>
                  <a:pt x="5841" y="1693"/>
                  <a:pt x="5850" y="1693"/>
                </a:cubicBezTo>
                <a:cubicBezTo>
                  <a:pt x="5862" y="1693"/>
                  <a:pt x="5873" y="1689"/>
                  <a:pt x="5883" y="1682"/>
                </a:cubicBezTo>
                <a:cubicBezTo>
                  <a:pt x="5892" y="1675"/>
                  <a:pt x="5901" y="1666"/>
                  <a:pt x="5906" y="1654"/>
                </a:cubicBezTo>
                <a:lnTo>
                  <a:pt x="5906" y="1654"/>
                </a:lnTo>
                <a:lnTo>
                  <a:pt x="6096" y="1200"/>
                </a:lnTo>
                <a:lnTo>
                  <a:pt x="6287" y="1652"/>
                </a:lnTo>
                <a:lnTo>
                  <a:pt x="6287" y="1652"/>
                </a:lnTo>
                <a:cubicBezTo>
                  <a:pt x="6290" y="1664"/>
                  <a:pt x="6299" y="1673"/>
                  <a:pt x="6308" y="1680"/>
                </a:cubicBezTo>
                <a:cubicBezTo>
                  <a:pt x="6317" y="1687"/>
                  <a:pt x="6327" y="1693"/>
                  <a:pt x="6340" y="1693"/>
                </a:cubicBezTo>
                <a:lnTo>
                  <a:pt x="6348" y="1693"/>
                </a:lnTo>
                <a:cubicBezTo>
                  <a:pt x="6355" y="1693"/>
                  <a:pt x="6364" y="1691"/>
                  <a:pt x="6370" y="1689"/>
                </a:cubicBezTo>
                <a:cubicBezTo>
                  <a:pt x="6377" y="1687"/>
                  <a:pt x="6382" y="1684"/>
                  <a:pt x="6385" y="1680"/>
                </a:cubicBezTo>
                <a:cubicBezTo>
                  <a:pt x="6396" y="1673"/>
                  <a:pt x="6403" y="1661"/>
                  <a:pt x="6408" y="1650"/>
                </a:cubicBezTo>
                <a:lnTo>
                  <a:pt x="6408" y="1650"/>
                </a:lnTo>
                <a:lnTo>
                  <a:pt x="6708" y="848"/>
                </a:lnTo>
                <a:cubicBezTo>
                  <a:pt x="6711" y="841"/>
                  <a:pt x="6713" y="832"/>
                  <a:pt x="6713" y="825"/>
                </a:cubicBezTo>
                <a:cubicBezTo>
                  <a:pt x="6708" y="802"/>
                  <a:pt x="6694" y="779"/>
                  <a:pt x="6671" y="7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03">
  <p:cSld name="Data Cloud_1_1_3_1">
    <p:bg>
      <p:bgPr>
        <a:solidFill>
          <a:schemeClr val="accent1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p47"/>
          <p:cNvGrpSpPr/>
          <p:nvPr/>
        </p:nvGrpSpPr>
        <p:grpSpPr>
          <a:xfrm rot="-5400000">
            <a:off x="5223451" y="1196298"/>
            <a:ext cx="5164226" cy="2747927"/>
            <a:chOff x="1155183" y="3814094"/>
            <a:chExt cx="3118306" cy="1659276"/>
          </a:xfrm>
        </p:grpSpPr>
        <p:pic>
          <p:nvPicPr>
            <p:cNvPr id="422" name="Google Shape;422;p47"/>
            <p:cNvPicPr preferRelativeResize="0"/>
            <p:nvPr/>
          </p:nvPicPr>
          <p:blipFill rotWithShape="1">
            <a:blip r:embed="rId2">
              <a:alphaModFix/>
            </a:blip>
            <a:srcRect b="10228" l="37919" r="0" t="24705"/>
            <a:stretch/>
          </p:blipFill>
          <p:spPr>
            <a:xfrm>
              <a:off x="1155183" y="3814094"/>
              <a:ext cx="1891297" cy="16521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Google Shape;423;p47"/>
            <p:cNvPicPr preferRelativeResize="0"/>
            <p:nvPr/>
          </p:nvPicPr>
          <p:blipFill rotWithShape="1">
            <a:blip r:embed="rId3">
              <a:alphaModFix/>
            </a:blip>
            <a:srcRect b="9950" l="0" r="59873" t="25270"/>
            <a:stretch/>
          </p:blipFill>
          <p:spPr>
            <a:xfrm>
              <a:off x="3051053" y="3828390"/>
              <a:ext cx="1222436" cy="16449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4" name="Google Shape;424;p47"/>
          <p:cNvSpPr/>
          <p:nvPr/>
        </p:nvSpPr>
        <p:spPr>
          <a:xfrm>
            <a:off x="456932" y="4898925"/>
            <a:ext cx="16359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dk1"/>
                </a:solidFill>
              </a:rPr>
              <a:t>2025</a:t>
            </a:r>
            <a:r>
              <a:rPr b="0" i="0" lang="en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47"/>
          <p:cNvSpPr txBox="1"/>
          <p:nvPr>
            <p:ph type="title"/>
          </p:nvPr>
        </p:nvSpPr>
        <p:spPr>
          <a:xfrm>
            <a:off x="366600" y="1188725"/>
            <a:ext cx="7408800" cy="192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/>
            </a:lvl1pPr>
            <a:lvl2pPr lvl="1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 Black"/>
              <a:buNone/>
              <a:defRPr b="0" sz="1800">
                <a:latin typeface="Arial Black"/>
                <a:ea typeface="Arial Black"/>
                <a:cs typeface="Arial Black"/>
                <a:sym typeface="Arial Black"/>
              </a:defRPr>
            </a:lvl2pPr>
            <a:lvl3pPr lvl="2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 Black"/>
              <a:buNone/>
              <a:defRPr b="0" sz="1800">
                <a:latin typeface="Arial Black"/>
                <a:ea typeface="Arial Black"/>
                <a:cs typeface="Arial Black"/>
                <a:sym typeface="Arial Black"/>
              </a:defRPr>
            </a:lvl3pPr>
            <a:lvl4pPr lvl="3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 Black"/>
              <a:buNone/>
              <a:defRPr b="0" sz="1800">
                <a:latin typeface="Arial Black"/>
                <a:ea typeface="Arial Black"/>
                <a:cs typeface="Arial Black"/>
                <a:sym typeface="Arial Black"/>
              </a:defRPr>
            </a:lvl4pPr>
            <a:lvl5pPr lvl="4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 Black"/>
              <a:buNone/>
              <a:defRPr b="0" sz="1800">
                <a:latin typeface="Arial Black"/>
                <a:ea typeface="Arial Black"/>
                <a:cs typeface="Arial Black"/>
                <a:sym typeface="Arial Black"/>
              </a:defRPr>
            </a:lvl5pPr>
            <a:lvl6pPr lvl="5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 Black"/>
              <a:buNone/>
              <a:defRPr b="0" sz="1800">
                <a:latin typeface="Arial Black"/>
                <a:ea typeface="Arial Black"/>
                <a:cs typeface="Arial Black"/>
                <a:sym typeface="Arial Black"/>
              </a:defRPr>
            </a:lvl6pPr>
            <a:lvl7pPr lvl="6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 Black"/>
              <a:buNone/>
              <a:defRPr b="0" sz="1800">
                <a:latin typeface="Arial Black"/>
                <a:ea typeface="Arial Black"/>
                <a:cs typeface="Arial Black"/>
                <a:sym typeface="Arial Black"/>
              </a:defRPr>
            </a:lvl7pPr>
            <a:lvl8pPr lvl="7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 Black"/>
              <a:buNone/>
              <a:defRPr b="0" sz="1800">
                <a:latin typeface="Arial Black"/>
                <a:ea typeface="Arial Black"/>
                <a:cs typeface="Arial Black"/>
                <a:sym typeface="Arial Black"/>
              </a:defRPr>
            </a:lvl8pPr>
            <a:lvl9pPr lvl="8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 Black"/>
              <a:buNone/>
              <a:defRPr b="0" sz="1800"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sp>
        <p:nvSpPr>
          <p:cNvPr id="426" name="Google Shape;426;p47"/>
          <p:cNvSpPr txBox="1"/>
          <p:nvPr>
            <p:ph idx="2" type="title"/>
          </p:nvPr>
        </p:nvSpPr>
        <p:spPr>
          <a:xfrm>
            <a:off x="366600" y="3160438"/>
            <a:ext cx="53949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0" sz="1800" u="none" cap="none" strike="noStrike">
                <a:solidFill>
                  <a:schemeClr val="dk1"/>
                </a:solidFill>
              </a:defRPr>
            </a:lvl1pPr>
            <a:lvl2pPr lvl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lvl="2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lvl="3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lvl="4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lvl="5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6pPr>
            <a:lvl7pPr lvl="6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7pPr>
            <a:lvl8pPr lvl="7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8pPr>
            <a:lvl9pPr lvl="8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7" name="Google Shape;427;p47"/>
          <p:cNvSpPr txBox="1"/>
          <p:nvPr>
            <p:ph idx="3" type="title"/>
          </p:nvPr>
        </p:nvSpPr>
        <p:spPr>
          <a:xfrm>
            <a:off x="366600" y="4359693"/>
            <a:ext cx="4205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400" u="none" cap="none" strike="noStrike">
                <a:solidFill>
                  <a:schemeClr val="dk1"/>
                </a:solidFill>
              </a:defRPr>
            </a:lvl1pPr>
            <a:lvl2pPr lvl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lvl="2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lvl="3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lvl="4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lvl="5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6pPr>
            <a:lvl7pPr lvl="6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7pPr>
            <a:lvl8pPr lvl="7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8pPr>
            <a:lvl9pPr lvl="8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8" name="Google Shape;428;p47"/>
          <p:cNvSpPr/>
          <p:nvPr/>
        </p:nvSpPr>
        <p:spPr>
          <a:xfrm>
            <a:off x="457200" y="548640"/>
            <a:ext cx="1828808" cy="418012"/>
          </a:xfrm>
          <a:custGeom>
            <a:rect b="b" l="l" r="r" t="t"/>
            <a:pathLst>
              <a:path extrusionOk="0" h="2451" w="10771">
                <a:moveTo>
                  <a:pt x="10625" y="726"/>
                </a:moveTo>
                <a:lnTo>
                  <a:pt x="10597" y="726"/>
                </a:lnTo>
                <a:lnTo>
                  <a:pt x="10597" y="761"/>
                </a:lnTo>
                <a:lnTo>
                  <a:pt x="10625" y="761"/>
                </a:lnTo>
                <a:cubicBezTo>
                  <a:pt x="10638" y="761"/>
                  <a:pt x="10646" y="756"/>
                  <a:pt x="10646" y="744"/>
                </a:cubicBezTo>
                <a:cubicBezTo>
                  <a:pt x="10646" y="731"/>
                  <a:pt x="10639" y="726"/>
                  <a:pt x="10625" y="726"/>
                </a:cubicBezTo>
                <a:close/>
                <a:moveTo>
                  <a:pt x="10562" y="693"/>
                </a:moveTo>
                <a:lnTo>
                  <a:pt x="10625" y="693"/>
                </a:lnTo>
                <a:cubicBezTo>
                  <a:pt x="10660" y="693"/>
                  <a:pt x="10683" y="712"/>
                  <a:pt x="10683" y="742"/>
                </a:cubicBezTo>
                <a:cubicBezTo>
                  <a:pt x="10683" y="760"/>
                  <a:pt x="10675" y="774"/>
                  <a:pt x="10660" y="783"/>
                </a:cubicBezTo>
                <a:lnTo>
                  <a:pt x="10685" y="820"/>
                </a:lnTo>
                <a:lnTo>
                  <a:pt x="10685" y="827"/>
                </a:lnTo>
                <a:lnTo>
                  <a:pt x="10648" y="827"/>
                </a:lnTo>
                <a:lnTo>
                  <a:pt x="10623" y="791"/>
                </a:lnTo>
                <a:lnTo>
                  <a:pt x="10595" y="791"/>
                </a:lnTo>
                <a:lnTo>
                  <a:pt x="10595" y="827"/>
                </a:lnTo>
                <a:lnTo>
                  <a:pt x="10560" y="827"/>
                </a:lnTo>
                <a:lnTo>
                  <a:pt x="10560" y="693"/>
                </a:lnTo>
                <a:lnTo>
                  <a:pt x="10562" y="693"/>
                </a:lnTo>
                <a:close/>
                <a:moveTo>
                  <a:pt x="10742" y="761"/>
                </a:moveTo>
                <a:cubicBezTo>
                  <a:pt x="10742" y="691"/>
                  <a:pt x="10694" y="636"/>
                  <a:pt x="10622" y="636"/>
                </a:cubicBezTo>
                <a:cubicBezTo>
                  <a:pt x="10551" y="636"/>
                  <a:pt x="10504" y="687"/>
                  <a:pt x="10504" y="761"/>
                </a:cubicBezTo>
                <a:cubicBezTo>
                  <a:pt x="10504" y="832"/>
                  <a:pt x="10551" y="887"/>
                  <a:pt x="10622" y="887"/>
                </a:cubicBezTo>
                <a:cubicBezTo>
                  <a:pt x="10694" y="888"/>
                  <a:pt x="10742" y="834"/>
                  <a:pt x="10742" y="761"/>
                </a:cubicBezTo>
                <a:close/>
                <a:moveTo>
                  <a:pt x="10770" y="761"/>
                </a:moveTo>
                <a:cubicBezTo>
                  <a:pt x="10770" y="846"/>
                  <a:pt x="10713" y="915"/>
                  <a:pt x="10620" y="915"/>
                </a:cubicBezTo>
                <a:cubicBezTo>
                  <a:pt x="10527" y="915"/>
                  <a:pt x="10472" y="844"/>
                  <a:pt x="10472" y="761"/>
                </a:cubicBezTo>
                <a:cubicBezTo>
                  <a:pt x="10472" y="677"/>
                  <a:pt x="10527" y="608"/>
                  <a:pt x="10620" y="608"/>
                </a:cubicBezTo>
                <a:cubicBezTo>
                  <a:pt x="10715" y="608"/>
                  <a:pt x="10770" y="679"/>
                  <a:pt x="10770" y="761"/>
                </a:cubicBezTo>
                <a:close/>
                <a:moveTo>
                  <a:pt x="2384" y="1061"/>
                </a:moveTo>
                <a:lnTo>
                  <a:pt x="2095" y="1228"/>
                </a:lnTo>
                <a:lnTo>
                  <a:pt x="2384" y="1395"/>
                </a:lnTo>
                <a:cubicBezTo>
                  <a:pt x="2457" y="1437"/>
                  <a:pt x="2483" y="1530"/>
                  <a:pt x="2441" y="1603"/>
                </a:cubicBezTo>
                <a:cubicBezTo>
                  <a:pt x="2398" y="1675"/>
                  <a:pt x="2305" y="1700"/>
                  <a:pt x="2233" y="1659"/>
                </a:cubicBezTo>
                <a:lnTo>
                  <a:pt x="1717" y="1361"/>
                </a:lnTo>
                <a:cubicBezTo>
                  <a:pt x="1681" y="1342"/>
                  <a:pt x="1658" y="1310"/>
                  <a:pt x="1648" y="1275"/>
                </a:cubicBezTo>
                <a:cubicBezTo>
                  <a:pt x="1642" y="1259"/>
                  <a:pt x="1641" y="1242"/>
                  <a:pt x="1641" y="1227"/>
                </a:cubicBezTo>
                <a:cubicBezTo>
                  <a:pt x="1641" y="1214"/>
                  <a:pt x="1642" y="1202"/>
                  <a:pt x="1646" y="1191"/>
                </a:cubicBezTo>
                <a:cubicBezTo>
                  <a:pt x="1657" y="1154"/>
                  <a:pt x="1681" y="1121"/>
                  <a:pt x="1717" y="1100"/>
                </a:cubicBezTo>
                <a:lnTo>
                  <a:pt x="2233" y="802"/>
                </a:lnTo>
                <a:cubicBezTo>
                  <a:pt x="2305" y="760"/>
                  <a:pt x="2398" y="784"/>
                  <a:pt x="2441" y="858"/>
                </a:cubicBezTo>
                <a:cubicBezTo>
                  <a:pt x="2483" y="925"/>
                  <a:pt x="2457" y="1019"/>
                  <a:pt x="2384" y="1061"/>
                </a:cubicBezTo>
                <a:close/>
                <a:moveTo>
                  <a:pt x="2111" y="1869"/>
                </a:moveTo>
                <a:lnTo>
                  <a:pt x="1595" y="1571"/>
                </a:lnTo>
                <a:cubicBezTo>
                  <a:pt x="1567" y="1555"/>
                  <a:pt x="1537" y="1548"/>
                  <a:pt x="1507" y="1552"/>
                </a:cubicBezTo>
                <a:cubicBezTo>
                  <a:pt x="1428" y="1557"/>
                  <a:pt x="1366" y="1624"/>
                  <a:pt x="1366" y="1703"/>
                </a:cubicBezTo>
                <a:lnTo>
                  <a:pt x="1366" y="2299"/>
                </a:lnTo>
                <a:cubicBezTo>
                  <a:pt x="1366" y="2383"/>
                  <a:pt x="1435" y="2450"/>
                  <a:pt x="1517" y="2450"/>
                </a:cubicBezTo>
                <a:cubicBezTo>
                  <a:pt x="1602" y="2450"/>
                  <a:pt x="1669" y="2382"/>
                  <a:pt x="1669" y="2299"/>
                </a:cubicBezTo>
                <a:lnTo>
                  <a:pt x="1669" y="1964"/>
                </a:lnTo>
                <a:lnTo>
                  <a:pt x="1958" y="2131"/>
                </a:lnTo>
                <a:cubicBezTo>
                  <a:pt x="2030" y="2174"/>
                  <a:pt x="2124" y="2149"/>
                  <a:pt x="2166" y="2077"/>
                </a:cubicBezTo>
                <a:cubicBezTo>
                  <a:pt x="2208" y="2005"/>
                  <a:pt x="2183" y="1911"/>
                  <a:pt x="2111" y="1869"/>
                </a:cubicBezTo>
                <a:close/>
                <a:moveTo>
                  <a:pt x="1514" y="1284"/>
                </a:moveTo>
                <a:lnTo>
                  <a:pt x="1299" y="1499"/>
                </a:lnTo>
                <a:cubicBezTo>
                  <a:pt x="1294" y="1506"/>
                  <a:pt x="1281" y="1511"/>
                  <a:pt x="1272" y="1511"/>
                </a:cubicBezTo>
                <a:lnTo>
                  <a:pt x="1257" y="1511"/>
                </a:lnTo>
                <a:lnTo>
                  <a:pt x="1225" y="1511"/>
                </a:lnTo>
                <a:lnTo>
                  <a:pt x="1209" y="1511"/>
                </a:lnTo>
                <a:cubicBezTo>
                  <a:pt x="1200" y="1511"/>
                  <a:pt x="1188" y="1506"/>
                  <a:pt x="1183" y="1499"/>
                </a:cubicBezTo>
                <a:lnTo>
                  <a:pt x="968" y="1284"/>
                </a:lnTo>
                <a:cubicBezTo>
                  <a:pt x="962" y="1279"/>
                  <a:pt x="957" y="1266"/>
                  <a:pt x="957" y="1257"/>
                </a:cubicBezTo>
                <a:lnTo>
                  <a:pt x="957" y="1243"/>
                </a:lnTo>
                <a:lnTo>
                  <a:pt x="957" y="1211"/>
                </a:lnTo>
                <a:lnTo>
                  <a:pt x="957" y="1195"/>
                </a:lnTo>
                <a:cubicBezTo>
                  <a:pt x="957" y="1186"/>
                  <a:pt x="962" y="1174"/>
                  <a:pt x="968" y="1168"/>
                </a:cubicBezTo>
                <a:lnTo>
                  <a:pt x="1183" y="954"/>
                </a:lnTo>
                <a:cubicBezTo>
                  <a:pt x="1190" y="946"/>
                  <a:pt x="1200" y="943"/>
                  <a:pt x="1209" y="943"/>
                </a:cubicBezTo>
                <a:lnTo>
                  <a:pt x="1225" y="943"/>
                </a:lnTo>
                <a:lnTo>
                  <a:pt x="1257" y="943"/>
                </a:lnTo>
                <a:lnTo>
                  <a:pt x="1272" y="943"/>
                </a:lnTo>
                <a:cubicBezTo>
                  <a:pt x="1281" y="943"/>
                  <a:pt x="1294" y="948"/>
                  <a:pt x="1299" y="954"/>
                </a:cubicBezTo>
                <a:lnTo>
                  <a:pt x="1514" y="1168"/>
                </a:lnTo>
                <a:cubicBezTo>
                  <a:pt x="1519" y="1174"/>
                  <a:pt x="1524" y="1186"/>
                  <a:pt x="1524" y="1195"/>
                </a:cubicBezTo>
                <a:lnTo>
                  <a:pt x="1524" y="1211"/>
                </a:lnTo>
                <a:lnTo>
                  <a:pt x="1524" y="1243"/>
                </a:lnTo>
                <a:lnTo>
                  <a:pt x="1524" y="1257"/>
                </a:lnTo>
                <a:cubicBezTo>
                  <a:pt x="1526" y="1266"/>
                  <a:pt x="1521" y="1279"/>
                  <a:pt x="1514" y="1284"/>
                </a:cubicBezTo>
                <a:close/>
                <a:moveTo>
                  <a:pt x="1343" y="1227"/>
                </a:moveTo>
                <a:cubicBezTo>
                  <a:pt x="1343" y="1218"/>
                  <a:pt x="1338" y="1205"/>
                  <a:pt x="1332" y="1200"/>
                </a:cubicBezTo>
                <a:lnTo>
                  <a:pt x="1271" y="1139"/>
                </a:lnTo>
                <a:cubicBezTo>
                  <a:pt x="1265" y="1133"/>
                  <a:pt x="1253" y="1128"/>
                  <a:pt x="1244" y="1128"/>
                </a:cubicBezTo>
                <a:lnTo>
                  <a:pt x="1242" y="1128"/>
                </a:lnTo>
                <a:cubicBezTo>
                  <a:pt x="1234" y="1128"/>
                  <a:pt x="1221" y="1133"/>
                  <a:pt x="1216" y="1139"/>
                </a:cubicBezTo>
                <a:lnTo>
                  <a:pt x="1154" y="1200"/>
                </a:lnTo>
                <a:cubicBezTo>
                  <a:pt x="1147" y="1207"/>
                  <a:pt x="1144" y="1220"/>
                  <a:pt x="1144" y="1227"/>
                </a:cubicBezTo>
                <a:lnTo>
                  <a:pt x="1144" y="1228"/>
                </a:lnTo>
                <a:cubicBezTo>
                  <a:pt x="1144" y="1237"/>
                  <a:pt x="1149" y="1249"/>
                  <a:pt x="1154" y="1254"/>
                </a:cubicBezTo>
                <a:lnTo>
                  <a:pt x="1216" y="1316"/>
                </a:lnTo>
                <a:cubicBezTo>
                  <a:pt x="1221" y="1321"/>
                  <a:pt x="1234" y="1326"/>
                  <a:pt x="1242" y="1326"/>
                </a:cubicBezTo>
                <a:lnTo>
                  <a:pt x="1244" y="1326"/>
                </a:lnTo>
                <a:cubicBezTo>
                  <a:pt x="1253" y="1326"/>
                  <a:pt x="1265" y="1321"/>
                  <a:pt x="1271" y="1316"/>
                </a:cubicBezTo>
                <a:lnTo>
                  <a:pt x="1332" y="1254"/>
                </a:lnTo>
                <a:cubicBezTo>
                  <a:pt x="1338" y="1247"/>
                  <a:pt x="1343" y="1237"/>
                  <a:pt x="1343" y="1228"/>
                </a:cubicBezTo>
                <a:lnTo>
                  <a:pt x="1343" y="1227"/>
                </a:lnTo>
                <a:close/>
                <a:moveTo>
                  <a:pt x="370" y="583"/>
                </a:moveTo>
                <a:lnTo>
                  <a:pt x="887" y="881"/>
                </a:lnTo>
                <a:cubicBezTo>
                  <a:pt x="915" y="897"/>
                  <a:pt x="945" y="904"/>
                  <a:pt x="975" y="901"/>
                </a:cubicBezTo>
                <a:cubicBezTo>
                  <a:pt x="1054" y="895"/>
                  <a:pt x="1116" y="828"/>
                  <a:pt x="1116" y="749"/>
                </a:cubicBezTo>
                <a:lnTo>
                  <a:pt x="1116" y="152"/>
                </a:lnTo>
                <a:cubicBezTo>
                  <a:pt x="1116" y="67"/>
                  <a:pt x="1047" y="0"/>
                  <a:pt x="964" y="0"/>
                </a:cubicBezTo>
                <a:cubicBezTo>
                  <a:pt x="879" y="0"/>
                  <a:pt x="812" y="69"/>
                  <a:pt x="812" y="152"/>
                </a:cubicBezTo>
                <a:lnTo>
                  <a:pt x="812" y="487"/>
                </a:lnTo>
                <a:lnTo>
                  <a:pt x="523" y="319"/>
                </a:lnTo>
                <a:cubicBezTo>
                  <a:pt x="451" y="277"/>
                  <a:pt x="358" y="302"/>
                  <a:pt x="316" y="376"/>
                </a:cubicBezTo>
                <a:cubicBezTo>
                  <a:pt x="273" y="450"/>
                  <a:pt x="298" y="543"/>
                  <a:pt x="370" y="583"/>
                </a:cubicBezTo>
                <a:close/>
                <a:moveTo>
                  <a:pt x="1505" y="902"/>
                </a:moveTo>
                <a:cubicBezTo>
                  <a:pt x="1535" y="904"/>
                  <a:pt x="1565" y="899"/>
                  <a:pt x="1593" y="883"/>
                </a:cubicBezTo>
                <a:lnTo>
                  <a:pt x="2109" y="585"/>
                </a:lnTo>
                <a:cubicBezTo>
                  <a:pt x="2182" y="543"/>
                  <a:pt x="2206" y="450"/>
                  <a:pt x="2166" y="377"/>
                </a:cubicBezTo>
                <a:cubicBezTo>
                  <a:pt x="2124" y="305"/>
                  <a:pt x="2030" y="280"/>
                  <a:pt x="1958" y="321"/>
                </a:cubicBezTo>
                <a:lnTo>
                  <a:pt x="1669" y="488"/>
                </a:lnTo>
                <a:lnTo>
                  <a:pt x="1669" y="153"/>
                </a:lnTo>
                <a:cubicBezTo>
                  <a:pt x="1669" y="69"/>
                  <a:pt x="1600" y="2"/>
                  <a:pt x="1517" y="2"/>
                </a:cubicBezTo>
                <a:cubicBezTo>
                  <a:pt x="1433" y="2"/>
                  <a:pt x="1366" y="71"/>
                  <a:pt x="1366" y="153"/>
                </a:cubicBezTo>
                <a:lnTo>
                  <a:pt x="1366" y="751"/>
                </a:lnTo>
                <a:cubicBezTo>
                  <a:pt x="1366" y="830"/>
                  <a:pt x="1428" y="897"/>
                  <a:pt x="1505" y="902"/>
                </a:cubicBezTo>
                <a:close/>
                <a:moveTo>
                  <a:pt x="976" y="1550"/>
                </a:moveTo>
                <a:cubicBezTo>
                  <a:pt x="946" y="1548"/>
                  <a:pt x="916" y="1553"/>
                  <a:pt x="888" y="1569"/>
                </a:cubicBezTo>
                <a:lnTo>
                  <a:pt x="372" y="1867"/>
                </a:lnTo>
                <a:cubicBezTo>
                  <a:pt x="300" y="1909"/>
                  <a:pt x="275" y="2003"/>
                  <a:pt x="316" y="2075"/>
                </a:cubicBezTo>
                <a:cubicBezTo>
                  <a:pt x="358" y="2147"/>
                  <a:pt x="451" y="2172"/>
                  <a:pt x="523" y="2130"/>
                </a:cubicBezTo>
                <a:lnTo>
                  <a:pt x="812" y="1962"/>
                </a:lnTo>
                <a:lnTo>
                  <a:pt x="812" y="2297"/>
                </a:lnTo>
                <a:cubicBezTo>
                  <a:pt x="812" y="2382"/>
                  <a:pt x="881" y="2449"/>
                  <a:pt x="964" y="2449"/>
                </a:cubicBezTo>
                <a:cubicBezTo>
                  <a:pt x="1049" y="2449"/>
                  <a:pt x="1116" y="2380"/>
                  <a:pt x="1116" y="2297"/>
                </a:cubicBezTo>
                <a:lnTo>
                  <a:pt x="1116" y="1700"/>
                </a:lnTo>
                <a:cubicBezTo>
                  <a:pt x="1117" y="1622"/>
                  <a:pt x="1056" y="1557"/>
                  <a:pt x="976" y="1550"/>
                </a:cubicBezTo>
                <a:close/>
                <a:moveTo>
                  <a:pt x="835" y="1271"/>
                </a:moveTo>
                <a:cubicBezTo>
                  <a:pt x="841" y="1256"/>
                  <a:pt x="842" y="1239"/>
                  <a:pt x="842" y="1223"/>
                </a:cubicBezTo>
                <a:cubicBezTo>
                  <a:pt x="842" y="1211"/>
                  <a:pt x="841" y="1198"/>
                  <a:pt x="837" y="1188"/>
                </a:cubicBezTo>
                <a:cubicBezTo>
                  <a:pt x="827" y="1151"/>
                  <a:pt x="802" y="1117"/>
                  <a:pt x="767" y="1096"/>
                </a:cubicBezTo>
                <a:lnTo>
                  <a:pt x="250" y="797"/>
                </a:lnTo>
                <a:cubicBezTo>
                  <a:pt x="178" y="754"/>
                  <a:pt x="85" y="779"/>
                  <a:pt x="42" y="853"/>
                </a:cubicBezTo>
                <a:cubicBezTo>
                  <a:pt x="0" y="925"/>
                  <a:pt x="25" y="1019"/>
                  <a:pt x="99" y="1061"/>
                </a:cubicBezTo>
                <a:lnTo>
                  <a:pt x="388" y="1228"/>
                </a:lnTo>
                <a:lnTo>
                  <a:pt x="99" y="1395"/>
                </a:lnTo>
                <a:cubicBezTo>
                  <a:pt x="27" y="1437"/>
                  <a:pt x="2" y="1530"/>
                  <a:pt x="42" y="1603"/>
                </a:cubicBezTo>
                <a:cubicBezTo>
                  <a:pt x="85" y="1675"/>
                  <a:pt x="178" y="1700"/>
                  <a:pt x="250" y="1659"/>
                </a:cubicBezTo>
                <a:lnTo>
                  <a:pt x="767" y="1361"/>
                </a:lnTo>
                <a:cubicBezTo>
                  <a:pt x="802" y="1338"/>
                  <a:pt x="825" y="1307"/>
                  <a:pt x="835" y="1271"/>
                </a:cubicBezTo>
                <a:close/>
                <a:moveTo>
                  <a:pt x="7251" y="379"/>
                </a:moveTo>
                <a:lnTo>
                  <a:pt x="7237" y="379"/>
                </a:lnTo>
                <a:cubicBezTo>
                  <a:pt x="7235" y="379"/>
                  <a:pt x="7233" y="379"/>
                  <a:pt x="7231" y="379"/>
                </a:cubicBezTo>
                <a:cubicBezTo>
                  <a:pt x="7229" y="379"/>
                  <a:pt x="7228" y="379"/>
                  <a:pt x="7226" y="379"/>
                </a:cubicBezTo>
                <a:cubicBezTo>
                  <a:pt x="7189" y="379"/>
                  <a:pt x="7154" y="383"/>
                  <a:pt x="7120" y="395"/>
                </a:cubicBezTo>
                <a:cubicBezTo>
                  <a:pt x="7087" y="405"/>
                  <a:pt x="7057" y="423"/>
                  <a:pt x="7034" y="451"/>
                </a:cubicBezTo>
                <a:lnTo>
                  <a:pt x="7034" y="451"/>
                </a:lnTo>
                <a:lnTo>
                  <a:pt x="7034" y="451"/>
                </a:lnTo>
                <a:lnTo>
                  <a:pt x="7034" y="451"/>
                </a:lnTo>
                <a:cubicBezTo>
                  <a:pt x="7009" y="478"/>
                  <a:pt x="6993" y="511"/>
                  <a:pt x="6985" y="546"/>
                </a:cubicBezTo>
                <a:cubicBezTo>
                  <a:pt x="6974" y="583"/>
                  <a:pt x="6970" y="624"/>
                  <a:pt x="6970" y="672"/>
                </a:cubicBezTo>
                <a:lnTo>
                  <a:pt x="6970" y="763"/>
                </a:lnTo>
                <a:lnTo>
                  <a:pt x="6870" y="763"/>
                </a:lnTo>
                <a:cubicBezTo>
                  <a:pt x="6835" y="763"/>
                  <a:pt x="6807" y="791"/>
                  <a:pt x="6807" y="825"/>
                </a:cubicBezTo>
                <a:cubicBezTo>
                  <a:pt x="6807" y="842"/>
                  <a:pt x="6814" y="860"/>
                  <a:pt x="6824" y="872"/>
                </a:cubicBezTo>
                <a:cubicBezTo>
                  <a:pt x="6836" y="885"/>
                  <a:pt x="6852" y="892"/>
                  <a:pt x="6870" y="894"/>
                </a:cubicBezTo>
                <a:lnTo>
                  <a:pt x="6970" y="894"/>
                </a:lnTo>
                <a:lnTo>
                  <a:pt x="6970" y="1634"/>
                </a:lnTo>
                <a:lnTo>
                  <a:pt x="6970" y="1636"/>
                </a:lnTo>
                <a:cubicBezTo>
                  <a:pt x="6970" y="1654"/>
                  <a:pt x="6977" y="1670"/>
                  <a:pt x="6990" y="1682"/>
                </a:cubicBezTo>
                <a:cubicBezTo>
                  <a:pt x="7002" y="1693"/>
                  <a:pt x="7018" y="1700"/>
                  <a:pt x="7036" y="1700"/>
                </a:cubicBezTo>
                <a:cubicBezTo>
                  <a:pt x="7069" y="1700"/>
                  <a:pt x="7097" y="1671"/>
                  <a:pt x="7097" y="1636"/>
                </a:cubicBezTo>
                <a:lnTo>
                  <a:pt x="7097" y="894"/>
                </a:lnTo>
                <a:lnTo>
                  <a:pt x="7205" y="894"/>
                </a:lnTo>
                <a:cubicBezTo>
                  <a:pt x="7222" y="892"/>
                  <a:pt x="7238" y="885"/>
                  <a:pt x="7251" y="874"/>
                </a:cubicBezTo>
                <a:cubicBezTo>
                  <a:pt x="7263" y="862"/>
                  <a:pt x="7270" y="846"/>
                  <a:pt x="7270" y="828"/>
                </a:cubicBezTo>
                <a:lnTo>
                  <a:pt x="7270" y="827"/>
                </a:lnTo>
                <a:cubicBezTo>
                  <a:pt x="7270" y="793"/>
                  <a:pt x="7242" y="765"/>
                  <a:pt x="7207" y="765"/>
                </a:cubicBezTo>
                <a:lnTo>
                  <a:pt x="7097" y="765"/>
                </a:lnTo>
                <a:lnTo>
                  <a:pt x="7097" y="673"/>
                </a:lnTo>
                <a:cubicBezTo>
                  <a:pt x="7097" y="633"/>
                  <a:pt x="7103" y="603"/>
                  <a:pt x="7108" y="582"/>
                </a:cubicBezTo>
                <a:cubicBezTo>
                  <a:pt x="7113" y="561"/>
                  <a:pt x="7122" y="546"/>
                  <a:pt x="7129" y="538"/>
                </a:cubicBezTo>
                <a:cubicBezTo>
                  <a:pt x="7136" y="531"/>
                  <a:pt x="7145" y="524"/>
                  <a:pt x="7161" y="518"/>
                </a:cubicBezTo>
                <a:cubicBezTo>
                  <a:pt x="7177" y="513"/>
                  <a:pt x="7196" y="509"/>
                  <a:pt x="7224" y="509"/>
                </a:cubicBezTo>
                <a:lnTo>
                  <a:pt x="7228" y="509"/>
                </a:lnTo>
                <a:cubicBezTo>
                  <a:pt x="7229" y="509"/>
                  <a:pt x="7231" y="509"/>
                  <a:pt x="7233" y="509"/>
                </a:cubicBezTo>
                <a:cubicBezTo>
                  <a:pt x="7235" y="509"/>
                  <a:pt x="7237" y="509"/>
                  <a:pt x="7238" y="509"/>
                </a:cubicBezTo>
                <a:lnTo>
                  <a:pt x="7247" y="509"/>
                </a:lnTo>
                <a:lnTo>
                  <a:pt x="7252" y="509"/>
                </a:lnTo>
                <a:cubicBezTo>
                  <a:pt x="7288" y="509"/>
                  <a:pt x="7318" y="481"/>
                  <a:pt x="7318" y="444"/>
                </a:cubicBezTo>
                <a:cubicBezTo>
                  <a:pt x="7314" y="409"/>
                  <a:pt x="7286" y="379"/>
                  <a:pt x="7251" y="379"/>
                </a:cubicBezTo>
                <a:close/>
                <a:moveTo>
                  <a:pt x="9482" y="862"/>
                </a:moveTo>
                <a:cubicBezTo>
                  <a:pt x="9494" y="850"/>
                  <a:pt x="9501" y="832"/>
                  <a:pt x="9501" y="816"/>
                </a:cubicBezTo>
                <a:cubicBezTo>
                  <a:pt x="9501" y="800"/>
                  <a:pt x="9494" y="784"/>
                  <a:pt x="9482" y="772"/>
                </a:cubicBez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cubicBezTo>
                  <a:pt x="9469" y="760"/>
                  <a:pt x="9454" y="753"/>
                  <a:pt x="9438" y="753"/>
                </a:cubicBezTo>
                <a:cubicBezTo>
                  <a:pt x="9423" y="753"/>
                  <a:pt x="9406" y="760"/>
                  <a:pt x="9393" y="772"/>
                </a:cubicBezTo>
                <a:lnTo>
                  <a:pt x="8895" y="1256"/>
                </a:lnTo>
                <a:lnTo>
                  <a:pt x="8895" y="441"/>
                </a:lnTo>
                <a:cubicBezTo>
                  <a:pt x="8895" y="405"/>
                  <a:pt x="8865" y="377"/>
                  <a:pt x="8830" y="377"/>
                </a:cubicBezTo>
                <a:cubicBezTo>
                  <a:pt x="8812" y="377"/>
                  <a:pt x="8796" y="384"/>
                  <a:pt x="8785" y="397"/>
                </a:cubicBezTo>
                <a:cubicBezTo>
                  <a:pt x="8775" y="407"/>
                  <a:pt x="8766" y="425"/>
                  <a:pt x="8766" y="441"/>
                </a:cubicBezTo>
                <a:lnTo>
                  <a:pt x="8766" y="1634"/>
                </a:lnTo>
                <a:cubicBezTo>
                  <a:pt x="8766" y="1652"/>
                  <a:pt x="8773" y="1668"/>
                  <a:pt x="8785" y="1679"/>
                </a:cubicBezTo>
                <a:cubicBezTo>
                  <a:pt x="8796" y="1689"/>
                  <a:pt x="8814" y="1698"/>
                  <a:pt x="8830" y="1698"/>
                </a:cubicBezTo>
                <a:cubicBezTo>
                  <a:pt x="8867" y="1698"/>
                  <a:pt x="8895" y="1670"/>
                  <a:pt x="8895" y="1634"/>
                </a:cubicBezTo>
                <a:lnTo>
                  <a:pt x="8895" y="1437"/>
                </a:lnTo>
                <a:lnTo>
                  <a:pt x="9057" y="1275"/>
                </a:lnTo>
                <a:lnTo>
                  <a:pt x="9388" y="1673"/>
                </a:lnTo>
                <a:cubicBezTo>
                  <a:pt x="9395" y="1682"/>
                  <a:pt x="9402" y="1690"/>
                  <a:pt x="9411" y="1693"/>
                </a:cubicBezTo>
                <a:cubicBezTo>
                  <a:pt x="9420" y="1697"/>
                  <a:pt x="9430" y="1698"/>
                  <a:pt x="9438" y="1698"/>
                </a:cubicBezTo>
                <a:cubicBezTo>
                  <a:pt x="9448" y="1698"/>
                  <a:pt x="9466" y="1696"/>
                  <a:pt x="9480" y="1684"/>
                </a:cubicBezTo>
                <a:lnTo>
                  <a:pt x="9480" y="1684"/>
                </a:lnTo>
                <a:lnTo>
                  <a:pt x="9480" y="1684"/>
                </a:lnTo>
                <a:cubicBezTo>
                  <a:pt x="9494" y="1671"/>
                  <a:pt x="9501" y="1654"/>
                  <a:pt x="9501" y="1636"/>
                </a:cubicBezTo>
                <a:cubicBezTo>
                  <a:pt x="9501" y="1622"/>
                  <a:pt x="9496" y="1606"/>
                  <a:pt x="9485" y="1594"/>
                </a:cubicBezTo>
                <a:lnTo>
                  <a:pt x="9485" y="1594"/>
                </a:lnTo>
                <a:lnTo>
                  <a:pt x="9149" y="1186"/>
                </a:lnTo>
                <a:lnTo>
                  <a:pt x="9482" y="862"/>
                </a:lnTo>
                <a:close/>
                <a:moveTo>
                  <a:pt x="8581" y="779"/>
                </a:moveTo>
                <a:cubicBezTo>
                  <a:pt x="8593" y="790"/>
                  <a:pt x="8600" y="807"/>
                  <a:pt x="8600" y="825"/>
                </a:cubicBezTo>
                <a:lnTo>
                  <a:pt x="8600" y="1633"/>
                </a:lnTo>
                <a:cubicBezTo>
                  <a:pt x="8600" y="1650"/>
                  <a:pt x="8593" y="1666"/>
                  <a:pt x="8581" y="1677"/>
                </a:cubicBezTo>
                <a:cubicBezTo>
                  <a:pt x="8569" y="1687"/>
                  <a:pt x="8553" y="1696"/>
                  <a:pt x="8537" y="1696"/>
                </a:cubicBezTo>
                <a:cubicBezTo>
                  <a:pt x="8519" y="1696"/>
                  <a:pt x="8504" y="1689"/>
                  <a:pt x="8493" y="1677"/>
                </a:cubicBezTo>
                <a:cubicBezTo>
                  <a:pt x="8481" y="1666"/>
                  <a:pt x="8474" y="1650"/>
                  <a:pt x="8474" y="1633"/>
                </a:cubicBezTo>
                <a:lnTo>
                  <a:pt x="8474" y="1553"/>
                </a:lnTo>
                <a:cubicBezTo>
                  <a:pt x="8394" y="1640"/>
                  <a:pt x="8281" y="1696"/>
                  <a:pt x="8156" y="1696"/>
                </a:cubicBezTo>
                <a:cubicBezTo>
                  <a:pt x="8033" y="1696"/>
                  <a:pt x="7920" y="1643"/>
                  <a:pt x="7841" y="1557"/>
                </a:cubicBezTo>
                <a:cubicBezTo>
                  <a:pt x="7760" y="1472"/>
                  <a:pt x="7712" y="1354"/>
                  <a:pt x="7712" y="1228"/>
                </a:cubicBezTo>
                <a:cubicBezTo>
                  <a:pt x="7712" y="1100"/>
                  <a:pt x="7762" y="983"/>
                  <a:pt x="7841" y="899"/>
                </a:cubicBezTo>
                <a:cubicBezTo>
                  <a:pt x="7920" y="814"/>
                  <a:pt x="8033" y="760"/>
                  <a:pt x="8156" y="760"/>
                </a:cubicBezTo>
                <a:cubicBezTo>
                  <a:pt x="8281" y="760"/>
                  <a:pt x="8394" y="814"/>
                  <a:pt x="8474" y="901"/>
                </a:cubicBezTo>
                <a:lnTo>
                  <a:pt x="8474" y="823"/>
                </a:lnTo>
                <a:cubicBezTo>
                  <a:pt x="8474" y="805"/>
                  <a:pt x="8481" y="790"/>
                  <a:pt x="8493" y="777"/>
                </a:cubicBezTo>
                <a:cubicBezTo>
                  <a:pt x="8505" y="767"/>
                  <a:pt x="8521" y="760"/>
                  <a:pt x="8537" y="760"/>
                </a:cubicBezTo>
                <a:cubicBezTo>
                  <a:pt x="8555" y="761"/>
                  <a:pt x="8570" y="768"/>
                  <a:pt x="8581" y="779"/>
                </a:cubicBezTo>
                <a:close/>
                <a:moveTo>
                  <a:pt x="8474" y="1230"/>
                </a:moveTo>
                <a:cubicBezTo>
                  <a:pt x="8474" y="1135"/>
                  <a:pt x="8437" y="1049"/>
                  <a:pt x="8380" y="987"/>
                </a:cubicBezTo>
                <a:cubicBezTo>
                  <a:pt x="8322" y="925"/>
                  <a:pt x="8243" y="888"/>
                  <a:pt x="8156" y="888"/>
                </a:cubicBezTo>
                <a:cubicBezTo>
                  <a:pt x="8070" y="888"/>
                  <a:pt x="7992" y="925"/>
                  <a:pt x="7933" y="987"/>
                </a:cubicBezTo>
                <a:cubicBezTo>
                  <a:pt x="7875" y="1049"/>
                  <a:pt x="7837" y="1135"/>
                  <a:pt x="7837" y="1230"/>
                </a:cubicBezTo>
                <a:cubicBezTo>
                  <a:pt x="7837" y="1324"/>
                  <a:pt x="7874" y="1411"/>
                  <a:pt x="7933" y="1472"/>
                </a:cubicBezTo>
                <a:cubicBezTo>
                  <a:pt x="7991" y="1534"/>
                  <a:pt x="8070" y="1571"/>
                  <a:pt x="8156" y="1571"/>
                </a:cubicBezTo>
                <a:cubicBezTo>
                  <a:pt x="8243" y="1571"/>
                  <a:pt x="8322" y="1534"/>
                  <a:pt x="8380" y="1472"/>
                </a:cubicBezTo>
                <a:cubicBezTo>
                  <a:pt x="8437" y="1409"/>
                  <a:pt x="8474" y="1324"/>
                  <a:pt x="8474" y="1230"/>
                </a:cubicBezTo>
                <a:close/>
                <a:moveTo>
                  <a:pt x="3348" y="1207"/>
                </a:moveTo>
                <a:cubicBezTo>
                  <a:pt x="3297" y="1183"/>
                  <a:pt x="3239" y="1165"/>
                  <a:pt x="3181" y="1146"/>
                </a:cubicBezTo>
                <a:cubicBezTo>
                  <a:pt x="3128" y="1128"/>
                  <a:pt x="3073" y="1112"/>
                  <a:pt x="3035" y="1091"/>
                </a:cubicBezTo>
                <a:cubicBezTo>
                  <a:pt x="3015" y="1080"/>
                  <a:pt x="2999" y="1070"/>
                  <a:pt x="2991" y="1057"/>
                </a:cubicBezTo>
                <a:cubicBezTo>
                  <a:pt x="2980" y="1045"/>
                  <a:pt x="2976" y="1033"/>
                  <a:pt x="2975" y="1015"/>
                </a:cubicBezTo>
                <a:cubicBezTo>
                  <a:pt x="2975" y="992"/>
                  <a:pt x="2982" y="973"/>
                  <a:pt x="2992" y="955"/>
                </a:cubicBezTo>
                <a:cubicBezTo>
                  <a:pt x="3010" y="931"/>
                  <a:pt x="3038" y="911"/>
                  <a:pt x="3072" y="899"/>
                </a:cubicBezTo>
                <a:cubicBezTo>
                  <a:pt x="3103" y="887"/>
                  <a:pt x="3137" y="879"/>
                  <a:pt x="3162" y="879"/>
                </a:cubicBezTo>
                <a:cubicBezTo>
                  <a:pt x="3234" y="879"/>
                  <a:pt x="3280" y="904"/>
                  <a:pt x="3315" y="929"/>
                </a:cubicBezTo>
                <a:cubicBezTo>
                  <a:pt x="3332" y="941"/>
                  <a:pt x="3347" y="954"/>
                  <a:pt x="3361" y="964"/>
                </a:cubicBezTo>
                <a:cubicBezTo>
                  <a:pt x="3368" y="969"/>
                  <a:pt x="3375" y="975"/>
                  <a:pt x="3382" y="978"/>
                </a:cubicBezTo>
                <a:cubicBezTo>
                  <a:pt x="3389" y="982"/>
                  <a:pt x="3398" y="985"/>
                  <a:pt x="3406" y="985"/>
                </a:cubicBezTo>
                <a:cubicBezTo>
                  <a:pt x="3412" y="985"/>
                  <a:pt x="3419" y="983"/>
                  <a:pt x="3424" y="982"/>
                </a:cubicBezTo>
                <a:cubicBezTo>
                  <a:pt x="3429" y="980"/>
                  <a:pt x="3435" y="976"/>
                  <a:pt x="3440" y="971"/>
                </a:cubicBezTo>
                <a:cubicBezTo>
                  <a:pt x="3445" y="968"/>
                  <a:pt x="3449" y="962"/>
                  <a:pt x="3452" y="955"/>
                </a:cubicBezTo>
                <a:cubicBezTo>
                  <a:pt x="3454" y="950"/>
                  <a:pt x="3456" y="943"/>
                  <a:pt x="3456" y="938"/>
                </a:cubicBezTo>
                <a:cubicBezTo>
                  <a:pt x="3456" y="927"/>
                  <a:pt x="3452" y="916"/>
                  <a:pt x="3447" y="906"/>
                </a:cubicBezTo>
                <a:cubicBezTo>
                  <a:pt x="3438" y="888"/>
                  <a:pt x="3422" y="872"/>
                  <a:pt x="3403" y="855"/>
                </a:cubicBezTo>
                <a:cubicBezTo>
                  <a:pt x="3375" y="830"/>
                  <a:pt x="3337" y="805"/>
                  <a:pt x="3297" y="788"/>
                </a:cubicBezTo>
                <a:cubicBezTo>
                  <a:pt x="3256" y="770"/>
                  <a:pt x="3214" y="758"/>
                  <a:pt x="3174" y="758"/>
                </a:cubicBezTo>
                <a:cubicBezTo>
                  <a:pt x="3079" y="758"/>
                  <a:pt x="3001" y="779"/>
                  <a:pt x="2943" y="820"/>
                </a:cubicBezTo>
                <a:cubicBezTo>
                  <a:pt x="2913" y="841"/>
                  <a:pt x="2887" y="864"/>
                  <a:pt x="2869" y="894"/>
                </a:cubicBezTo>
                <a:cubicBezTo>
                  <a:pt x="2850" y="925"/>
                  <a:pt x="2839" y="964"/>
                  <a:pt x="2839" y="1013"/>
                </a:cubicBezTo>
                <a:cubicBezTo>
                  <a:pt x="2839" y="1015"/>
                  <a:pt x="2839" y="1019"/>
                  <a:pt x="2839" y="1020"/>
                </a:cubicBezTo>
                <a:cubicBezTo>
                  <a:pt x="2839" y="1070"/>
                  <a:pt x="2855" y="1109"/>
                  <a:pt x="2880" y="1140"/>
                </a:cubicBezTo>
                <a:cubicBezTo>
                  <a:pt x="2917" y="1188"/>
                  <a:pt x="2973" y="1215"/>
                  <a:pt x="3028" y="1235"/>
                </a:cubicBezTo>
                <a:cubicBezTo>
                  <a:pt x="3082" y="1254"/>
                  <a:pt x="3137" y="1266"/>
                  <a:pt x="3170" y="1279"/>
                </a:cubicBezTo>
                <a:cubicBezTo>
                  <a:pt x="3218" y="1294"/>
                  <a:pt x="3271" y="1312"/>
                  <a:pt x="3308" y="1335"/>
                </a:cubicBezTo>
                <a:cubicBezTo>
                  <a:pt x="3327" y="1347"/>
                  <a:pt x="3341" y="1360"/>
                  <a:pt x="3352" y="1374"/>
                </a:cubicBezTo>
                <a:cubicBezTo>
                  <a:pt x="3362" y="1388"/>
                  <a:pt x="3368" y="1404"/>
                  <a:pt x="3368" y="1421"/>
                </a:cubicBezTo>
                <a:lnTo>
                  <a:pt x="3368" y="1423"/>
                </a:lnTo>
                <a:cubicBezTo>
                  <a:pt x="3368" y="1449"/>
                  <a:pt x="3359" y="1471"/>
                  <a:pt x="3347" y="1490"/>
                </a:cubicBezTo>
                <a:cubicBezTo>
                  <a:pt x="3327" y="1516"/>
                  <a:pt x="3294" y="1538"/>
                  <a:pt x="3258" y="1550"/>
                </a:cubicBezTo>
                <a:cubicBezTo>
                  <a:pt x="3223" y="1562"/>
                  <a:pt x="3188" y="1568"/>
                  <a:pt x="3163" y="1568"/>
                </a:cubicBezTo>
                <a:cubicBezTo>
                  <a:pt x="3080" y="1568"/>
                  <a:pt x="3026" y="1548"/>
                  <a:pt x="2985" y="1527"/>
                </a:cubicBezTo>
                <a:cubicBezTo>
                  <a:pt x="2966" y="1516"/>
                  <a:pt x="2948" y="1508"/>
                  <a:pt x="2934" y="1499"/>
                </a:cubicBezTo>
                <a:cubicBezTo>
                  <a:pt x="2927" y="1495"/>
                  <a:pt x="2920" y="1492"/>
                  <a:pt x="2913" y="1488"/>
                </a:cubicBezTo>
                <a:cubicBezTo>
                  <a:pt x="2906" y="1485"/>
                  <a:pt x="2899" y="1483"/>
                  <a:pt x="2890" y="1483"/>
                </a:cubicBezTo>
                <a:cubicBezTo>
                  <a:pt x="2885" y="1483"/>
                  <a:pt x="2880" y="1483"/>
                  <a:pt x="2874" y="1486"/>
                </a:cubicBezTo>
                <a:cubicBezTo>
                  <a:pt x="2869" y="1488"/>
                  <a:pt x="2864" y="1492"/>
                  <a:pt x="2860" y="1495"/>
                </a:cubicBezTo>
                <a:cubicBezTo>
                  <a:pt x="2855" y="1501"/>
                  <a:pt x="2850" y="1506"/>
                  <a:pt x="2846" y="1513"/>
                </a:cubicBezTo>
                <a:cubicBezTo>
                  <a:pt x="2843" y="1520"/>
                  <a:pt x="2841" y="1527"/>
                  <a:pt x="2841" y="1534"/>
                </a:cubicBezTo>
                <a:cubicBezTo>
                  <a:pt x="2841" y="1546"/>
                  <a:pt x="2846" y="1559"/>
                  <a:pt x="2851" y="1568"/>
                </a:cubicBezTo>
                <a:cubicBezTo>
                  <a:pt x="2862" y="1582"/>
                  <a:pt x="2878" y="1596"/>
                  <a:pt x="2895" y="1610"/>
                </a:cubicBezTo>
                <a:cubicBezTo>
                  <a:pt x="2915" y="1622"/>
                  <a:pt x="2938" y="1636"/>
                  <a:pt x="2966" y="1649"/>
                </a:cubicBezTo>
                <a:cubicBezTo>
                  <a:pt x="3026" y="1677"/>
                  <a:pt x="3103" y="1691"/>
                  <a:pt x="3162" y="1693"/>
                </a:cubicBezTo>
                <a:lnTo>
                  <a:pt x="3162" y="1693"/>
                </a:lnTo>
                <a:cubicBezTo>
                  <a:pt x="3253" y="1693"/>
                  <a:pt x="3331" y="1671"/>
                  <a:pt x="3398" y="1622"/>
                </a:cubicBezTo>
                <a:lnTo>
                  <a:pt x="3398" y="1622"/>
                </a:lnTo>
                <a:lnTo>
                  <a:pt x="3398" y="1622"/>
                </a:lnTo>
                <a:cubicBezTo>
                  <a:pt x="3463" y="1573"/>
                  <a:pt x="3503" y="1501"/>
                  <a:pt x="3503" y="1419"/>
                </a:cubicBezTo>
                <a:cubicBezTo>
                  <a:pt x="3503" y="1375"/>
                  <a:pt x="3493" y="1337"/>
                  <a:pt x="3475" y="1305"/>
                </a:cubicBezTo>
                <a:cubicBezTo>
                  <a:pt x="3445" y="1261"/>
                  <a:pt x="3399" y="1232"/>
                  <a:pt x="3348" y="1207"/>
                </a:cubicBezTo>
                <a:close/>
                <a:moveTo>
                  <a:pt x="7513" y="377"/>
                </a:moveTo>
                <a:cubicBezTo>
                  <a:pt x="7496" y="377"/>
                  <a:pt x="7480" y="384"/>
                  <a:pt x="7469" y="397"/>
                </a:cubicBezTo>
                <a:cubicBezTo>
                  <a:pt x="7457" y="407"/>
                  <a:pt x="7450" y="425"/>
                  <a:pt x="7450" y="441"/>
                </a:cubicBezTo>
                <a:lnTo>
                  <a:pt x="7450" y="1634"/>
                </a:lnTo>
                <a:cubicBezTo>
                  <a:pt x="7450" y="1652"/>
                  <a:pt x="7457" y="1668"/>
                  <a:pt x="7469" y="1679"/>
                </a:cubicBezTo>
                <a:cubicBezTo>
                  <a:pt x="7481" y="1689"/>
                  <a:pt x="7497" y="1698"/>
                  <a:pt x="7513" y="1698"/>
                </a:cubicBezTo>
                <a:cubicBezTo>
                  <a:pt x="7550" y="1698"/>
                  <a:pt x="7578" y="1670"/>
                  <a:pt x="7578" y="1634"/>
                </a:cubicBezTo>
                <a:lnTo>
                  <a:pt x="7578" y="441"/>
                </a:lnTo>
                <a:cubicBezTo>
                  <a:pt x="7578" y="405"/>
                  <a:pt x="7548" y="377"/>
                  <a:pt x="7513" y="377"/>
                </a:cubicBezTo>
                <a:close/>
                <a:moveTo>
                  <a:pt x="10445" y="1200"/>
                </a:moveTo>
                <a:lnTo>
                  <a:pt x="10445" y="1207"/>
                </a:lnTo>
                <a:cubicBezTo>
                  <a:pt x="10445" y="1225"/>
                  <a:pt x="10438" y="1241"/>
                  <a:pt x="10426" y="1250"/>
                </a:cubicBezTo>
                <a:cubicBezTo>
                  <a:pt x="10414" y="1261"/>
                  <a:pt x="10398" y="1266"/>
                  <a:pt x="10382" y="1266"/>
                </a:cubicBezTo>
                <a:lnTo>
                  <a:pt x="9667" y="1266"/>
                </a:lnTo>
                <a:cubicBezTo>
                  <a:pt x="9684" y="1441"/>
                  <a:pt x="9823" y="1569"/>
                  <a:pt x="9991" y="1571"/>
                </a:cubicBezTo>
                <a:lnTo>
                  <a:pt x="10033" y="1571"/>
                </a:lnTo>
                <a:cubicBezTo>
                  <a:pt x="10088" y="1571"/>
                  <a:pt x="10142" y="1552"/>
                  <a:pt x="10188" y="1520"/>
                </a:cubicBezTo>
                <a:cubicBezTo>
                  <a:pt x="10236" y="1488"/>
                  <a:pt x="10276" y="1446"/>
                  <a:pt x="10305" y="1397"/>
                </a:cubicBezTo>
                <a:cubicBezTo>
                  <a:pt x="10310" y="1386"/>
                  <a:pt x="10319" y="1380"/>
                  <a:pt x="10327" y="1374"/>
                </a:cubicBezTo>
                <a:cubicBezTo>
                  <a:pt x="10336" y="1369"/>
                  <a:pt x="10347" y="1367"/>
                  <a:pt x="10357" y="1367"/>
                </a:cubicBezTo>
                <a:cubicBezTo>
                  <a:pt x="10368" y="1367"/>
                  <a:pt x="10380" y="1370"/>
                  <a:pt x="10389" y="1375"/>
                </a:cubicBezTo>
                <a:lnTo>
                  <a:pt x="10389" y="1375"/>
                </a:lnTo>
                <a:lnTo>
                  <a:pt x="10389" y="1375"/>
                </a:lnTo>
                <a:cubicBezTo>
                  <a:pt x="10407" y="1388"/>
                  <a:pt x="10419" y="1409"/>
                  <a:pt x="10419" y="1430"/>
                </a:cubicBezTo>
                <a:cubicBezTo>
                  <a:pt x="10419" y="1441"/>
                  <a:pt x="10416" y="1453"/>
                  <a:pt x="10410" y="1464"/>
                </a:cubicBezTo>
                <a:lnTo>
                  <a:pt x="10410" y="1464"/>
                </a:lnTo>
                <a:lnTo>
                  <a:pt x="10410" y="1464"/>
                </a:lnTo>
                <a:cubicBezTo>
                  <a:pt x="10370" y="1527"/>
                  <a:pt x="10315" y="1585"/>
                  <a:pt x="10252" y="1627"/>
                </a:cubicBezTo>
                <a:cubicBezTo>
                  <a:pt x="10186" y="1670"/>
                  <a:pt x="10112" y="1696"/>
                  <a:pt x="10031" y="1696"/>
                </a:cubicBezTo>
                <a:lnTo>
                  <a:pt x="9989" y="1696"/>
                </a:lnTo>
                <a:cubicBezTo>
                  <a:pt x="9864" y="1696"/>
                  <a:pt x="9749" y="1642"/>
                  <a:pt x="9668" y="1557"/>
                </a:cubicBezTo>
                <a:cubicBezTo>
                  <a:pt x="9587" y="1472"/>
                  <a:pt x="9536" y="1356"/>
                  <a:pt x="9536" y="1230"/>
                </a:cubicBezTo>
                <a:cubicBezTo>
                  <a:pt x="9536" y="1100"/>
                  <a:pt x="9587" y="983"/>
                  <a:pt x="9668" y="897"/>
                </a:cubicBezTo>
                <a:cubicBezTo>
                  <a:pt x="9751" y="813"/>
                  <a:pt x="9864" y="760"/>
                  <a:pt x="9991" y="760"/>
                </a:cubicBezTo>
                <a:cubicBezTo>
                  <a:pt x="10112" y="760"/>
                  <a:pt x="10220" y="807"/>
                  <a:pt x="10301" y="887"/>
                </a:cubicBezTo>
                <a:cubicBezTo>
                  <a:pt x="10382" y="966"/>
                  <a:pt x="10435" y="1075"/>
                  <a:pt x="10445" y="1200"/>
                </a:cubicBezTo>
                <a:close/>
                <a:moveTo>
                  <a:pt x="10305" y="1139"/>
                </a:moveTo>
                <a:cubicBezTo>
                  <a:pt x="10268" y="992"/>
                  <a:pt x="10139" y="887"/>
                  <a:pt x="9993" y="887"/>
                </a:cubicBezTo>
                <a:cubicBezTo>
                  <a:pt x="9841" y="887"/>
                  <a:pt x="9714" y="989"/>
                  <a:pt x="9675" y="1139"/>
                </a:cubicBezTo>
                <a:lnTo>
                  <a:pt x="10305" y="1139"/>
                </a:lnTo>
                <a:close/>
                <a:moveTo>
                  <a:pt x="4027" y="763"/>
                </a:moveTo>
                <a:cubicBezTo>
                  <a:pt x="3926" y="763"/>
                  <a:pt x="3836" y="802"/>
                  <a:pt x="3768" y="864"/>
                </a:cubicBezTo>
                <a:lnTo>
                  <a:pt x="3768" y="827"/>
                </a:lnTo>
                <a:cubicBezTo>
                  <a:pt x="3768" y="809"/>
                  <a:pt x="3761" y="793"/>
                  <a:pt x="3750" y="783"/>
                </a:cubicBezTo>
                <a:cubicBezTo>
                  <a:pt x="3740" y="770"/>
                  <a:pt x="3724" y="763"/>
                  <a:pt x="3706" y="763"/>
                </a:cubicBezTo>
                <a:cubicBezTo>
                  <a:pt x="3688" y="763"/>
                  <a:pt x="3670" y="770"/>
                  <a:pt x="3660" y="783"/>
                </a:cubicBezTo>
                <a:cubicBezTo>
                  <a:pt x="3649" y="795"/>
                  <a:pt x="3643" y="811"/>
                  <a:pt x="3643" y="827"/>
                </a:cubicBezTo>
                <a:lnTo>
                  <a:pt x="3643" y="1652"/>
                </a:lnTo>
                <a:lnTo>
                  <a:pt x="3644" y="1654"/>
                </a:lnTo>
                <a:lnTo>
                  <a:pt x="3644" y="1654"/>
                </a:lnTo>
                <a:cubicBezTo>
                  <a:pt x="3644" y="1657"/>
                  <a:pt x="3646" y="1659"/>
                  <a:pt x="3648" y="1663"/>
                </a:cubicBezTo>
                <a:cubicBezTo>
                  <a:pt x="3657" y="1679"/>
                  <a:pt x="3671" y="1689"/>
                  <a:pt x="3688" y="1694"/>
                </a:cubicBezTo>
                <a:lnTo>
                  <a:pt x="3690" y="1694"/>
                </a:lnTo>
                <a:lnTo>
                  <a:pt x="3704" y="1694"/>
                </a:lnTo>
                <a:cubicBezTo>
                  <a:pt x="3713" y="1694"/>
                  <a:pt x="3722" y="1693"/>
                  <a:pt x="3731" y="1689"/>
                </a:cubicBezTo>
                <a:cubicBezTo>
                  <a:pt x="3738" y="1686"/>
                  <a:pt x="3745" y="1680"/>
                  <a:pt x="3750" y="1673"/>
                </a:cubicBezTo>
                <a:lnTo>
                  <a:pt x="3750" y="1673"/>
                </a:lnTo>
                <a:cubicBezTo>
                  <a:pt x="3750" y="1673"/>
                  <a:pt x="3750" y="1671"/>
                  <a:pt x="3752" y="1671"/>
                </a:cubicBezTo>
                <a:lnTo>
                  <a:pt x="3752" y="1671"/>
                </a:lnTo>
                <a:cubicBezTo>
                  <a:pt x="3755" y="1668"/>
                  <a:pt x="3759" y="1663"/>
                  <a:pt x="3761" y="1659"/>
                </a:cubicBezTo>
                <a:cubicBezTo>
                  <a:pt x="3762" y="1654"/>
                  <a:pt x="3764" y="1650"/>
                  <a:pt x="3764" y="1645"/>
                </a:cubicBezTo>
                <a:lnTo>
                  <a:pt x="3764" y="1643"/>
                </a:lnTo>
                <a:lnTo>
                  <a:pt x="3764" y="1147"/>
                </a:lnTo>
                <a:cubicBezTo>
                  <a:pt x="3766" y="1077"/>
                  <a:pt x="3796" y="1012"/>
                  <a:pt x="3842" y="966"/>
                </a:cubicBezTo>
                <a:cubicBezTo>
                  <a:pt x="3888" y="920"/>
                  <a:pt x="3953" y="890"/>
                  <a:pt x="4023" y="890"/>
                </a:cubicBezTo>
                <a:cubicBezTo>
                  <a:pt x="4095" y="890"/>
                  <a:pt x="4159" y="918"/>
                  <a:pt x="4205" y="966"/>
                </a:cubicBezTo>
                <a:cubicBezTo>
                  <a:pt x="4251" y="1012"/>
                  <a:pt x="4279" y="1077"/>
                  <a:pt x="4279" y="1147"/>
                </a:cubicBezTo>
                <a:lnTo>
                  <a:pt x="4279" y="1634"/>
                </a:lnTo>
                <a:cubicBezTo>
                  <a:pt x="4279" y="1652"/>
                  <a:pt x="4286" y="1668"/>
                  <a:pt x="4298" y="1680"/>
                </a:cubicBezTo>
                <a:cubicBezTo>
                  <a:pt x="4310" y="1691"/>
                  <a:pt x="4326" y="1698"/>
                  <a:pt x="4342" y="1698"/>
                </a:cubicBezTo>
                <a:cubicBezTo>
                  <a:pt x="4360" y="1698"/>
                  <a:pt x="4376" y="1691"/>
                  <a:pt x="4386" y="1680"/>
                </a:cubicBezTo>
                <a:cubicBezTo>
                  <a:pt x="4399" y="1670"/>
                  <a:pt x="4406" y="1652"/>
                  <a:pt x="4406" y="1634"/>
                </a:cubicBezTo>
                <a:lnTo>
                  <a:pt x="4406" y="1147"/>
                </a:lnTo>
                <a:cubicBezTo>
                  <a:pt x="4413" y="936"/>
                  <a:pt x="4240" y="763"/>
                  <a:pt x="4027" y="763"/>
                </a:cubicBezTo>
                <a:close/>
                <a:moveTo>
                  <a:pt x="5294" y="901"/>
                </a:moveTo>
                <a:cubicBezTo>
                  <a:pt x="5375" y="985"/>
                  <a:pt x="5421" y="1103"/>
                  <a:pt x="5423" y="1230"/>
                </a:cubicBezTo>
                <a:cubicBezTo>
                  <a:pt x="5423" y="1356"/>
                  <a:pt x="5375" y="1472"/>
                  <a:pt x="5294" y="1559"/>
                </a:cubicBezTo>
                <a:cubicBezTo>
                  <a:pt x="5214" y="1643"/>
                  <a:pt x="5101" y="1698"/>
                  <a:pt x="4978" y="1698"/>
                </a:cubicBezTo>
                <a:cubicBezTo>
                  <a:pt x="4854" y="1698"/>
                  <a:pt x="4744" y="1644"/>
                  <a:pt x="4663" y="1559"/>
                </a:cubicBezTo>
                <a:cubicBezTo>
                  <a:pt x="4582" y="1475"/>
                  <a:pt x="4533" y="1356"/>
                  <a:pt x="4533" y="1230"/>
                </a:cubicBezTo>
                <a:cubicBezTo>
                  <a:pt x="4533" y="1103"/>
                  <a:pt x="4582" y="987"/>
                  <a:pt x="4663" y="901"/>
                </a:cubicBezTo>
                <a:cubicBezTo>
                  <a:pt x="4742" y="816"/>
                  <a:pt x="4855" y="761"/>
                  <a:pt x="4978" y="761"/>
                </a:cubicBezTo>
                <a:cubicBezTo>
                  <a:pt x="5103" y="761"/>
                  <a:pt x="5214" y="816"/>
                  <a:pt x="5294" y="901"/>
                </a:cubicBezTo>
                <a:close/>
                <a:moveTo>
                  <a:pt x="5296" y="1230"/>
                </a:moveTo>
                <a:cubicBezTo>
                  <a:pt x="5296" y="1135"/>
                  <a:pt x="5258" y="1049"/>
                  <a:pt x="5200" y="987"/>
                </a:cubicBezTo>
                <a:cubicBezTo>
                  <a:pt x="5141" y="925"/>
                  <a:pt x="5063" y="887"/>
                  <a:pt x="4978" y="887"/>
                </a:cubicBezTo>
                <a:cubicBezTo>
                  <a:pt x="4892" y="887"/>
                  <a:pt x="4813" y="925"/>
                  <a:pt x="4755" y="987"/>
                </a:cubicBezTo>
                <a:cubicBezTo>
                  <a:pt x="4696" y="1049"/>
                  <a:pt x="4659" y="1135"/>
                  <a:pt x="4659" y="1230"/>
                </a:cubicBezTo>
                <a:cubicBezTo>
                  <a:pt x="4659" y="1324"/>
                  <a:pt x="4696" y="1410"/>
                  <a:pt x="4755" y="1471"/>
                </a:cubicBezTo>
                <a:cubicBezTo>
                  <a:pt x="4813" y="1533"/>
                  <a:pt x="4892" y="1569"/>
                  <a:pt x="4978" y="1569"/>
                </a:cubicBezTo>
                <a:cubicBezTo>
                  <a:pt x="5065" y="1569"/>
                  <a:pt x="5144" y="1532"/>
                  <a:pt x="5200" y="1471"/>
                </a:cubicBezTo>
                <a:cubicBezTo>
                  <a:pt x="5259" y="1409"/>
                  <a:pt x="5296" y="1324"/>
                  <a:pt x="5296" y="1230"/>
                </a:cubicBezTo>
                <a:close/>
                <a:moveTo>
                  <a:pt x="6671" y="768"/>
                </a:moveTo>
                <a:lnTo>
                  <a:pt x="6671" y="768"/>
                </a:lnTo>
                <a:cubicBezTo>
                  <a:pt x="6669" y="768"/>
                  <a:pt x="6669" y="768"/>
                  <a:pt x="6671" y="768"/>
                </a:cubicBezTo>
                <a:cubicBezTo>
                  <a:pt x="6662" y="765"/>
                  <a:pt x="6655" y="763"/>
                  <a:pt x="6648" y="763"/>
                </a:cubicBezTo>
                <a:cubicBezTo>
                  <a:pt x="6636" y="763"/>
                  <a:pt x="6624" y="767"/>
                  <a:pt x="6613" y="774"/>
                </a:cubicBezTo>
                <a:cubicBezTo>
                  <a:pt x="6603" y="781"/>
                  <a:pt x="6593" y="790"/>
                  <a:pt x="6588" y="802"/>
                </a:cubicBezTo>
                <a:lnTo>
                  <a:pt x="6588" y="802"/>
                </a:lnTo>
                <a:lnTo>
                  <a:pt x="6345" y="1467"/>
                </a:lnTo>
                <a:lnTo>
                  <a:pt x="6158" y="1022"/>
                </a:lnTo>
                <a:lnTo>
                  <a:pt x="6158" y="1022"/>
                </a:lnTo>
                <a:cubicBezTo>
                  <a:pt x="6153" y="1010"/>
                  <a:pt x="6144" y="999"/>
                  <a:pt x="6133" y="994"/>
                </a:cubicBezTo>
                <a:cubicBezTo>
                  <a:pt x="6123" y="987"/>
                  <a:pt x="6110" y="983"/>
                  <a:pt x="6096" y="983"/>
                </a:cubicBezTo>
                <a:cubicBezTo>
                  <a:pt x="6084" y="983"/>
                  <a:pt x="6072" y="987"/>
                  <a:pt x="6061" y="994"/>
                </a:cubicBezTo>
                <a:cubicBezTo>
                  <a:pt x="6051" y="1001"/>
                  <a:pt x="6042" y="1010"/>
                  <a:pt x="6036" y="1022"/>
                </a:cubicBezTo>
                <a:lnTo>
                  <a:pt x="6036" y="1022"/>
                </a:lnTo>
                <a:lnTo>
                  <a:pt x="5848" y="1467"/>
                </a:lnTo>
                <a:lnTo>
                  <a:pt x="5603" y="802"/>
                </a:lnTo>
                <a:lnTo>
                  <a:pt x="5603" y="802"/>
                </a:lnTo>
                <a:cubicBezTo>
                  <a:pt x="5599" y="790"/>
                  <a:pt x="5591" y="779"/>
                  <a:pt x="5580" y="772"/>
                </a:cubicBezTo>
                <a:cubicBezTo>
                  <a:pt x="5569" y="765"/>
                  <a:pt x="5557" y="761"/>
                  <a:pt x="5545" y="761"/>
                </a:cubicBezTo>
                <a:cubicBezTo>
                  <a:pt x="5536" y="761"/>
                  <a:pt x="5529" y="763"/>
                  <a:pt x="5520" y="767"/>
                </a:cubicBezTo>
                <a:lnTo>
                  <a:pt x="5520" y="767"/>
                </a:lnTo>
                <a:lnTo>
                  <a:pt x="5520" y="767"/>
                </a:lnTo>
                <a:cubicBezTo>
                  <a:pt x="5497" y="777"/>
                  <a:pt x="5483" y="800"/>
                  <a:pt x="5483" y="825"/>
                </a:cubicBezTo>
                <a:cubicBezTo>
                  <a:pt x="5483" y="832"/>
                  <a:pt x="5485" y="841"/>
                  <a:pt x="5488" y="848"/>
                </a:cubicBezTo>
                <a:lnTo>
                  <a:pt x="5488" y="848"/>
                </a:lnTo>
                <a:lnTo>
                  <a:pt x="5790" y="1654"/>
                </a:lnTo>
                <a:lnTo>
                  <a:pt x="5790" y="1654"/>
                </a:lnTo>
                <a:cubicBezTo>
                  <a:pt x="5791" y="1659"/>
                  <a:pt x="5795" y="1666"/>
                  <a:pt x="5800" y="1671"/>
                </a:cubicBezTo>
                <a:cubicBezTo>
                  <a:pt x="5804" y="1675"/>
                  <a:pt x="5809" y="1679"/>
                  <a:pt x="5814" y="1682"/>
                </a:cubicBezTo>
                <a:cubicBezTo>
                  <a:pt x="5816" y="1684"/>
                  <a:pt x="5816" y="1684"/>
                  <a:pt x="5820" y="1686"/>
                </a:cubicBezTo>
                <a:cubicBezTo>
                  <a:pt x="5821" y="1687"/>
                  <a:pt x="5825" y="1687"/>
                  <a:pt x="5829" y="1689"/>
                </a:cubicBezTo>
                <a:cubicBezTo>
                  <a:pt x="5834" y="1691"/>
                  <a:pt x="5841" y="1693"/>
                  <a:pt x="5850" y="1693"/>
                </a:cubicBezTo>
                <a:cubicBezTo>
                  <a:pt x="5862" y="1693"/>
                  <a:pt x="5873" y="1689"/>
                  <a:pt x="5883" y="1682"/>
                </a:cubicBezTo>
                <a:cubicBezTo>
                  <a:pt x="5892" y="1675"/>
                  <a:pt x="5901" y="1666"/>
                  <a:pt x="5906" y="1654"/>
                </a:cubicBezTo>
                <a:lnTo>
                  <a:pt x="5906" y="1654"/>
                </a:lnTo>
                <a:lnTo>
                  <a:pt x="6096" y="1200"/>
                </a:lnTo>
                <a:lnTo>
                  <a:pt x="6287" y="1652"/>
                </a:lnTo>
                <a:lnTo>
                  <a:pt x="6287" y="1652"/>
                </a:lnTo>
                <a:cubicBezTo>
                  <a:pt x="6290" y="1664"/>
                  <a:pt x="6299" y="1673"/>
                  <a:pt x="6308" y="1680"/>
                </a:cubicBezTo>
                <a:cubicBezTo>
                  <a:pt x="6317" y="1687"/>
                  <a:pt x="6327" y="1693"/>
                  <a:pt x="6340" y="1693"/>
                </a:cubicBezTo>
                <a:lnTo>
                  <a:pt x="6348" y="1693"/>
                </a:lnTo>
                <a:cubicBezTo>
                  <a:pt x="6355" y="1693"/>
                  <a:pt x="6364" y="1691"/>
                  <a:pt x="6370" y="1689"/>
                </a:cubicBezTo>
                <a:cubicBezTo>
                  <a:pt x="6377" y="1687"/>
                  <a:pt x="6382" y="1684"/>
                  <a:pt x="6385" y="1680"/>
                </a:cubicBezTo>
                <a:cubicBezTo>
                  <a:pt x="6396" y="1673"/>
                  <a:pt x="6403" y="1661"/>
                  <a:pt x="6408" y="1650"/>
                </a:cubicBezTo>
                <a:lnTo>
                  <a:pt x="6408" y="1650"/>
                </a:lnTo>
                <a:lnTo>
                  <a:pt x="6708" y="848"/>
                </a:lnTo>
                <a:cubicBezTo>
                  <a:pt x="6711" y="841"/>
                  <a:pt x="6713" y="832"/>
                  <a:pt x="6713" y="825"/>
                </a:cubicBezTo>
                <a:cubicBezTo>
                  <a:pt x="6708" y="802"/>
                  <a:pt x="6694" y="779"/>
                  <a:pt x="6671" y="7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04">
  <p:cSld name="Data Cloud_1_1_2">
    <p:bg>
      <p:bgPr>
        <a:solidFill>
          <a:schemeClr val="accent1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8"/>
          <p:cNvSpPr/>
          <p:nvPr/>
        </p:nvSpPr>
        <p:spPr>
          <a:xfrm>
            <a:off x="456932" y="4898925"/>
            <a:ext cx="16359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dk1"/>
                </a:solidFill>
              </a:rPr>
              <a:t>2025</a:t>
            </a:r>
            <a:r>
              <a:rPr b="0" i="0" lang="en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48"/>
          <p:cNvSpPr txBox="1"/>
          <p:nvPr>
            <p:ph type="title"/>
          </p:nvPr>
        </p:nvSpPr>
        <p:spPr>
          <a:xfrm>
            <a:off x="366600" y="1188725"/>
            <a:ext cx="7408800" cy="192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/>
            </a:lvl1pPr>
            <a:lvl2pPr lvl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 Black"/>
              <a:buNone/>
              <a:defRPr b="0" sz="1800">
                <a:latin typeface="Arial Black"/>
                <a:ea typeface="Arial Black"/>
                <a:cs typeface="Arial Black"/>
                <a:sym typeface="Arial Black"/>
              </a:defRPr>
            </a:lvl2pPr>
            <a:lvl3pPr lvl="2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 Black"/>
              <a:buNone/>
              <a:defRPr b="0" sz="1800">
                <a:latin typeface="Arial Black"/>
                <a:ea typeface="Arial Black"/>
                <a:cs typeface="Arial Black"/>
                <a:sym typeface="Arial Black"/>
              </a:defRPr>
            </a:lvl3pPr>
            <a:lvl4pPr lvl="3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 Black"/>
              <a:buNone/>
              <a:defRPr b="0" sz="1800">
                <a:latin typeface="Arial Black"/>
                <a:ea typeface="Arial Black"/>
                <a:cs typeface="Arial Black"/>
                <a:sym typeface="Arial Black"/>
              </a:defRPr>
            </a:lvl4pPr>
            <a:lvl5pPr lvl="4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 Black"/>
              <a:buNone/>
              <a:defRPr b="0" sz="1800">
                <a:latin typeface="Arial Black"/>
                <a:ea typeface="Arial Black"/>
                <a:cs typeface="Arial Black"/>
                <a:sym typeface="Arial Black"/>
              </a:defRPr>
            </a:lvl5pPr>
            <a:lvl6pPr lvl="5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 Black"/>
              <a:buNone/>
              <a:defRPr b="0" sz="1800">
                <a:latin typeface="Arial Black"/>
                <a:ea typeface="Arial Black"/>
                <a:cs typeface="Arial Black"/>
                <a:sym typeface="Arial Black"/>
              </a:defRPr>
            </a:lvl6pPr>
            <a:lvl7pPr lvl="6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 Black"/>
              <a:buNone/>
              <a:defRPr b="0" sz="1800">
                <a:latin typeface="Arial Black"/>
                <a:ea typeface="Arial Black"/>
                <a:cs typeface="Arial Black"/>
                <a:sym typeface="Arial Black"/>
              </a:defRPr>
            </a:lvl7pPr>
            <a:lvl8pPr lvl="7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 Black"/>
              <a:buNone/>
              <a:defRPr b="0" sz="1800">
                <a:latin typeface="Arial Black"/>
                <a:ea typeface="Arial Black"/>
                <a:cs typeface="Arial Black"/>
                <a:sym typeface="Arial Black"/>
              </a:defRPr>
            </a:lvl8pPr>
            <a:lvl9pPr lvl="8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Arial Black"/>
              <a:buNone/>
              <a:defRPr b="0" sz="1800"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sp>
        <p:nvSpPr>
          <p:cNvPr id="432" name="Google Shape;432;p48"/>
          <p:cNvSpPr txBox="1"/>
          <p:nvPr>
            <p:ph idx="2" type="title"/>
          </p:nvPr>
        </p:nvSpPr>
        <p:spPr>
          <a:xfrm>
            <a:off x="366600" y="3160438"/>
            <a:ext cx="53949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0" sz="1800" u="none" cap="none" strike="noStrike">
                <a:solidFill>
                  <a:schemeClr val="dk1"/>
                </a:solidFill>
              </a:defRPr>
            </a:lvl1pPr>
            <a:lvl2pPr lvl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lvl="2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lvl="3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lvl="4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lvl="5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6pPr>
            <a:lvl7pPr lvl="6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7pPr>
            <a:lvl8pPr lvl="7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8pPr>
            <a:lvl9pPr lvl="8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3" name="Google Shape;433;p48"/>
          <p:cNvSpPr txBox="1"/>
          <p:nvPr>
            <p:ph idx="3" type="title"/>
          </p:nvPr>
        </p:nvSpPr>
        <p:spPr>
          <a:xfrm>
            <a:off x="366600" y="4359693"/>
            <a:ext cx="4205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400" u="none" cap="none" strike="noStrike">
                <a:solidFill>
                  <a:schemeClr val="dk1"/>
                </a:solidFill>
              </a:defRPr>
            </a:lvl1pPr>
            <a:lvl2pPr lvl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lvl="2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lvl="3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lvl="4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lvl="5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6pPr>
            <a:lvl7pPr lvl="6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7pPr>
            <a:lvl8pPr lvl="7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8pPr>
            <a:lvl9pPr lvl="8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4" name="Google Shape;434;p48"/>
          <p:cNvSpPr/>
          <p:nvPr/>
        </p:nvSpPr>
        <p:spPr>
          <a:xfrm>
            <a:off x="457200" y="548640"/>
            <a:ext cx="1828808" cy="418012"/>
          </a:xfrm>
          <a:custGeom>
            <a:rect b="b" l="l" r="r" t="t"/>
            <a:pathLst>
              <a:path extrusionOk="0" h="2451" w="10771">
                <a:moveTo>
                  <a:pt x="10625" y="726"/>
                </a:moveTo>
                <a:lnTo>
                  <a:pt x="10597" y="726"/>
                </a:lnTo>
                <a:lnTo>
                  <a:pt x="10597" y="761"/>
                </a:lnTo>
                <a:lnTo>
                  <a:pt x="10625" y="761"/>
                </a:lnTo>
                <a:cubicBezTo>
                  <a:pt x="10638" y="761"/>
                  <a:pt x="10646" y="756"/>
                  <a:pt x="10646" y="744"/>
                </a:cubicBezTo>
                <a:cubicBezTo>
                  <a:pt x="10646" y="731"/>
                  <a:pt x="10639" y="726"/>
                  <a:pt x="10625" y="726"/>
                </a:cubicBezTo>
                <a:close/>
                <a:moveTo>
                  <a:pt x="10562" y="693"/>
                </a:moveTo>
                <a:lnTo>
                  <a:pt x="10625" y="693"/>
                </a:lnTo>
                <a:cubicBezTo>
                  <a:pt x="10660" y="693"/>
                  <a:pt x="10683" y="712"/>
                  <a:pt x="10683" y="742"/>
                </a:cubicBezTo>
                <a:cubicBezTo>
                  <a:pt x="10683" y="760"/>
                  <a:pt x="10675" y="774"/>
                  <a:pt x="10660" y="783"/>
                </a:cubicBezTo>
                <a:lnTo>
                  <a:pt x="10685" y="820"/>
                </a:lnTo>
                <a:lnTo>
                  <a:pt x="10685" y="827"/>
                </a:lnTo>
                <a:lnTo>
                  <a:pt x="10648" y="827"/>
                </a:lnTo>
                <a:lnTo>
                  <a:pt x="10623" y="791"/>
                </a:lnTo>
                <a:lnTo>
                  <a:pt x="10595" y="791"/>
                </a:lnTo>
                <a:lnTo>
                  <a:pt x="10595" y="827"/>
                </a:lnTo>
                <a:lnTo>
                  <a:pt x="10560" y="827"/>
                </a:lnTo>
                <a:lnTo>
                  <a:pt x="10560" y="693"/>
                </a:lnTo>
                <a:lnTo>
                  <a:pt x="10562" y="693"/>
                </a:lnTo>
                <a:close/>
                <a:moveTo>
                  <a:pt x="10742" y="761"/>
                </a:moveTo>
                <a:cubicBezTo>
                  <a:pt x="10742" y="691"/>
                  <a:pt x="10694" y="636"/>
                  <a:pt x="10622" y="636"/>
                </a:cubicBezTo>
                <a:cubicBezTo>
                  <a:pt x="10551" y="636"/>
                  <a:pt x="10504" y="687"/>
                  <a:pt x="10504" y="761"/>
                </a:cubicBezTo>
                <a:cubicBezTo>
                  <a:pt x="10504" y="832"/>
                  <a:pt x="10551" y="887"/>
                  <a:pt x="10622" y="887"/>
                </a:cubicBezTo>
                <a:cubicBezTo>
                  <a:pt x="10694" y="888"/>
                  <a:pt x="10742" y="834"/>
                  <a:pt x="10742" y="761"/>
                </a:cubicBezTo>
                <a:close/>
                <a:moveTo>
                  <a:pt x="10770" y="761"/>
                </a:moveTo>
                <a:cubicBezTo>
                  <a:pt x="10770" y="846"/>
                  <a:pt x="10713" y="915"/>
                  <a:pt x="10620" y="915"/>
                </a:cubicBezTo>
                <a:cubicBezTo>
                  <a:pt x="10527" y="915"/>
                  <a:pt x="10472" y="844"/>
                  <a:pt x="10472" y="761"/>
                </a:cubicBezTo>
                <a:cubicBezTo>
                  <a:pt x="10472" y="677"/>
                  <a:pt x="10527" y="608"/>
                  <a:pt x="10620" y="608"/>
                </a:cubicBezTo>
                <a:cubicBezTo>
                  <a:pt x="10715" y="608"/>
                  <a:pt x="10770" y="679"/>
                  <a:pt x="10770" y="761"/>
                </a:cubicBezTo>
                <a:close/>
                <a:moveTo>
                  <a:pt x="2384" y="1061"/>
                </a:moveTo>
                <a:lnTo>
                  <a:pt x="2095" y="1228"/>
                </a:lnTo>
                <a:lnTo>
                  <a:pt x="2384" y="1395"/>
                </a:lnTo>
                <a:cubicBezTo>
                  <a:pt x="2457" y="1437"/>
                  <a:pt x="2483" y="1530"/>
                  <a:pt x="2441" y="1603"/>
                </a:cubicBezTo>
                <a:cubicBezTo>
                  <a:pt x="2398" y="1675"/>
                  <a:pt x="2305" y="1700"/>
                  <a:pt x="2233" y="1659"/>
                </a:cubicBezTo>
                <a:lnTo>
                  <a:pt x="1717" y="1361"/>
                </a:lnTo>
                <a:cubicBezTo>
                  <a:pt x="1681" y="1342"/>
                  <a:pt x="1658" y="1310"/>
                  <a:pt x="1648" y="1275"/>
                </a:cubicBezTo>
                <a:cubicBezTo>
                  <a:pt x="1642" y="1259"/>
                  <a:pt x="1641" y="1242"/>
                  <a:pt x="1641" y="1227"/>
                </a:cubicBezTo>
                <a:cubicBezTo>
                  <a:pt x="1641" y="1214"/>
                  <a:pt x="1642" y="1202"/>
                  <a:pt x="1646" y="1191"/>
                </a:cubicBezTo>
                <a:cubicBezTo>
                  <a:pt x="1657" y="1154"/>
                  <a:pt x="1681" y="1121"/>
                  <a:pt x="1717" y="1100"/>
                </a:cubicBezTo>
                <a:lnTo>
                  <a:pt x="2233" y="802"/>
                </a:lnTo>
                <a:cubicBezTo>
                  <a:pt x="2305" y="760"/>
                  <a:pt x="2398" y="784"/>
                  <a:pt x="2441" y="858"/>
                </a:cubicBezTo>
                <a:cubicBezTo>
                  <a:pt x="2483" y="925"/>
                  <a:pt x="2457" y="1019"/>
                  <a:pt x="2384" y="1061"/>
                </a:cubicBezTo>
                <a:close/>
                <a:moveTo>
                  <a:pt x="2111" y="1869"/>
                </a:moveTo>
                <a:lnTo>
                  <a:pt x="1595" y="1571"/>
                </a:lnTo>
                <a:cubicBezTo>
                  <a:pt x="1567" y="1555"/>
                  <a:pt x="1537" y="1548"/>
                  <a:pt x="1507" y="1552"/>
                </a:cubicBezTo>
                <a:cubicBezTo>
                  <a:pt x="1428" y="1557"/>
                  <a:pt x="1366" y="1624"/>
                  <a:pt x="1366" y="1703"/>
                </a:cubicBezTo>
                <a:lnTo>
                  <a:pt x="1366" y="2299"/>
                </a:lnTo>
                <a:cubicBezTo>
                  <a:pt x="1366" y="2383"/>
                  <a:pt x="1435" y="2450"/>
                  <a:pt x="1517" y="2450"/>
                </a:cubicBezTo>
                <a:cubicBezTo>
                  <a:pt x="1602" y="2450"/>
                  <a:pt x="1669" y="2382"/>
                  <a:pt x="1669" y="2299"/>
                </a:cubicBezTo>
                <a:lnTo>
                  <a:pt x="1669" y="1964"/>
                </a:lnTo>
                <a:lnTo>
                  <a:pt x="1958" y="2131"/>
                </a:lnTo>
                <a:cubicBezTo>
                  <a:pt x="2030" y="2174"/>
                  <a:pt x="2124" y="2149"/>
                  <a:pt x="2166" y="2077"/>
                </a:cubicBezTo>
                <a:cubicBezTo>
                  <a:pt x="2208" y="2005"/>
                  <a:pt x="2183" y="1911"/>
                  <a:pt x="2111" y="1869"/>
                </a:cubicBezTo>
                <a:close/>
                <a:moveTo>
                  <a:pt x="1514" y="1284"/>
                </a:moveTo>
                <a:lnTo>
                  <a:pt x="1299" y="1499"/>
                </a:lnTo>
                <a:cubicBezTo>
                  <a:pt x="1294" y="1506"/>
                  <a:pt x="1281" y="1511"/>
                  <a:pt x="1272" y="1511"/>
                </a:cubicBezTo>
                <a:lnTo>
                  <a:pt x="1257" y="1511"/>
                </a:lnTo>
                <a:lnTo>
                  <a:pt x="1225" y="1511"/>
                </a:lnTo>
                <a:lnTo>
                  <a:pt x="1209" y="1511"/>
                </a:lnTo>
                <a:cubicBezTo>
                  <a:pt x="1200" y="1511"/>
                  <a:pt x="1188" y="1506"/>
                  <a:pt x="1183" y="1499"/>
                </a:cubicBezTo>
                <a:lnTo>
                  <a:pt x="968" y="1284"/>
                </a:lnTo>
                <a:cubicBezTo>
                  <a:pt x="962" y="1279"/>
                  <a:pt x="957" y="1266"/>
                  <a:pt x="957" y="1257"/>
                </a:cubicBezTo>
                <a:lnTo>
                  <a:pt x="957" y="1243"/>
                </a:lnTo>
                <a:lnTo>
                  <a:pt x="957" y="1211"/>
                </a:lnTo>
                <a:lnTo>
                  <a:pt x="957" y="1195"/>
                </a:lnTo>
                <a:cubicBezTo>
                  <a:pt x="957" y="1186"/>
                  <a:pt x="962" y="1174"/>
                  <a:pt x="968" y="1168"/>
                </a:cubicBezTo>
                <a:lnTo>
                  <a:pt x="1183" y="954"/>
                </a:lnTo>
                <a:cubicBezTo>
                  <a:pt x="1190" y="946"/>
                  <a:pt x="1200" y="943"/>
                  <a:pt x="1209" y="943"/>
                </a:cubicBezTo>
                <a:lnTo>
                  <a:pt x="1225" y="943"/>
                </a:lnTo>
                <a:lnTo>
                  <a:pt x="1257" y="943"/>
                </a:lnTo>
                <a:lnTo>
                  <a:pt x="1272" y="943"/>
                </a:lnTo>
                <a:cubicBezTo>
                  <a:pt x="1281" y="943"/>
                  <a:pt x="1294" y="948"/>
                  <a:pt x="1299" y="954"/>
                </a:cubicBezTo>
                <a:lnTo>
                  <a:pt x="1514" y="1168"/>
                </a:lnTo>
                <a:cubicBezTo>
                  <a:pt x="1519" y="1174"/>
                  <a:pt x="1524" y="1186"/>
                  <a:pt x="1524" y="1195"/>
                </a:cubicBezTo>
                <a:lnTo>
                  <a:pt x="1524" y="1211"/>
                </a:lnTo>
                <a:lnTo>
                  <a:pt x="1524" y="1243"/>
                </a:lnTo>
                <a:lnTo>
                  <a:pt x="1524" y="1257"/>
                </a:lnTo>
                <a:cubicBezTo>
                  <a:pt x="1526" y="1266"/>
                  <a:pt x="1521" y="1279"/>
                  <a:pt x="1514" y="1284"/>
                </a:cubicBezTo>
                <a:close/>
                <a:moveTo>
                  <a:pt x="1343" y="1227"/>
                </a:moveTo>
                <a:cubicBezTo>
                  <a:pt x="1343" y="1218"/>
                  <a:pt x="1338" y="1205"/>
                  <a:pt x="1332" y="1200"/>
                </a:cubicBezTo>
                <a:lnTo>
                  <a:pt x="1271" y="1139"/>
                </a:lnTo>
                <a:cubicBezTo>
                  <a:pt x="1265" y="1133"/>
                  <a:pt x="1253" y="1128"/>
                  <a:pt x="1244" y="1128"/>
                </a:cubicBezTo>
                <a:lnTo>
                  <a:pt x="1242" y="1128"/>
                </a:lnTo>
                <a:cubicBezTo>
                  <a:pt x="1234" y="1128"/>
                  <a:pt x="1221" y="1133"/>
                  <a:pt x="1216" y="1139"/>
                </a:cubicBezTo>
                <a:lnTo>
                  <a:pt x="1154" y="1200"/>
                </a:lnTo>
                <a:cubicBezTo>
                  <a:pt x="1147" y="1207"/>
                  <a:pt x="1144" y="1220"/>
                  <a:pt x="1144" y="1227"/>
                </a:cubicBezTo>
                <a:lnTo>
                  <a:pt x="1144" y="1228"/>
                </a:lnTo>
                <a:cubicBezTo>
                  <a:pt x="1144" y="1237"/>
                  <a:pt x="1149" y="1249"/>
                  <a:pt x="1154" y="1254"/>
                </a:cubicBezTo>
                <a:lnTo>
                  <a:pt x="1216" y="1316"/>
                </a:lnTo>
                <a:cubicBezTo>
                  <a:pt x="1221" y="1321"/>
                  <a:pt x="1234" y="1326"/>
                  <a:pt x="1242" y="1326"/>
                </a:cubicBezTo>
                <a:lnTo>
                  <a:pt x="1244" y="1326"/>
                </a:lnTo>
                <a:cubicBezTo>
                  <a:pt x="1253" y="1326"/>
                  <a:pt x="1265" y="1321"/>
                  <a:pt x="1271" y="1316"/>
                </a:cubicBezTo>
                <a:lnTo>
                  <a:pt x="1332" y="1254"/>
                </a:lnTo>
                <a:cubicBezTo>
                  <a:pt x="1338" y="1247"/>
                  <a:pt x="1343" y="1237"/>
                  <a:pt x="1343" y="1228"/>
                </a:cubicBezTo>
                <a:lnTo>
                  <a:pt x="1343" y="1227"/>
                </a:lnTo>
                <a:close/>
                <a:moveTo>
                  <a:pt x="370" y="583"/>
                </a:moveTo>
                <a:lnTo>
                  <a:pt x="887" y="881"/>
                </a:lnTo>
                <a:cubicBezTo>
                  <a:pt x="915" y="897"/>
                  <a:pt x="945" y="904"/>
                  <a:pt x="975" y="901"/>
                </a:cubicBezTo>
                <a:cubicBezTo>
                  <a:pt x="1054" y="895"/>
                  <a:pt x="1116" y="828"/>
                  <a:pt x="1116" y="749"/>
                </a:cubicBezTo>
                <a:lnTo>
                  <a:pt x="1116" y="152"/>
                </a:lnTo>
                <a:cubicBezTo>
                  <a:pt x="1116" y="67"/>
                  <a:pt x="1047" y="0"/>
                  <a:pt x="964" y="0"/>
                </a:cubicBezTo>
                <a:cubicBezTo>
                  <a:pt x="879" y="0"/>
                  <a:pt x="812" y="69"/>
                  <a:pt x="812" y="152"/>
                </a:cubicBezTo>
                <a:lnTo>
                  <a:pt x="812" y="487"/>
                </a:lnTo>
                <a:lnTo>
                  <a:pt x="523" y="319"/>
                </a:lnTo>
                <a:cubicBezTo>
                  <a:pt x="451" y="277"/>
                  <a:pt x="358" y="302"/>
                  <a:pt x="316" y="376"/>
                </a:cubicBezTo>
                <a:cubicBezTo>
                  <a:pt x="273" y="450"/>
                  <a:pt x="298" y="543"/>
                  <a:pt x="370" y="583"/>
                </a:cubicBezTo>
                <a:close/>
                <a:moveTo>
                  <a:pt x="1505" y="902"/>
                </a:moveTo>
                <a:cubicBezTo>
                  <a:pt x="1535" y="904"/>
                  <a:pt x="1565" y="899"/>
                  <a:pt x="1593" y="883"/>
                </a:cubicBezTo>
                <a:lnTo>
                  <a:pt x="2109" y="585"/>
                </a:lnTo>
                <a:cubicBezTo>
                  <a:pt x="2182" y="543"/>
                  <a:pt x="2206" y="450"/>
                  <a:pt x="2166" y="377"/>
                </a:cubicBezTo>
                <a:cubicBezTo>
                  <a:pt x="2124" y="305"/>
                  <a:pt x="2030" y="280"/>
                  <a:pt x="1958" y="321"/>
                </a:cubicBezTo>
                <a:lnTo>
                  <a:pt x="1669" y="488"/>
                </a:lnTo>
                <a:lnTo>
                  <a:pt x="1669" y="153"/>
                </a:lnTo>
                <a:cubicBezTo>
                  <a:pt x="1669" y="69"/>
                  <a:pt x="1600" y="2"/>
                  <a:pt x="1517" y="2"/>
                </a:cubicBezTo>
                <a:cubicBezTo>
                  <a:pt x="1433" y="2"/>
                  <a:pt x="1366" y="71"/>
                  <a:pt x="1366" y="153"/>
                </a:cubicBezTo>
                <a:lnTo>
                  <a:pt x="1366" y="751"/>
                </a:lnTo>
                <a:cubicBezTo>
                  <a:pt x="1366" y="830"/>
                  <a:pt x="1428" y="897"/>
                  <a:pt x="1505" y="902"/>
                </a:cubicBezTo>
                <a:close/>
                <a:moveTo>
                  <a:pt x="976" y="1550"/>
                </a:moveTo>
                <a:cubicBezTo>
                  <a:pt x="946" y="1548"/>
                  <a:pt x="916" y="1553"/>
                  <a:pt x="888" y="1569"/>
                </a:cubicBezTo>
                <a:lnTo>
                  <a:pt x="372" y="1867"/>
                </a:lnTo>
                <a:cubicBezTo>
                  <a:pt x="300" y="1909"/>
                  <a:pt x="275" y="2003"/>
                  <a:pt x="316" y="2075"/>
                </a:cubicBezTo>
                <a:cubicBezTo>
                  <a:pt x="358" y="2147"/>
                  <a:pt x="451" y="2172"/>
                  <a:pt x="523" y="2130"/>
                </a:cubicBezTo>
                <a:lnTo>
                  <a:pt x="812" y="1962"/>
                </a:lnTo>
                <a:lnTo>
                  <a:pt x="812" y="2297"/>
                </a:lnTo>
                <a:cubicBezTo>
                  <a:pt x="812" y="2382"/>
                  <a:pt x="881" y="2449"/>
                  <a:pt x="964" y="2449"/>
                </a:cubicBezTo>
                <a:cubicBezTo>
                  <a:pt x="1049" y="2449"/>
                  <a:pt x="1116" y="2380"/>
                  <a:pt x="1116" y="2297"/>
                </a:cubicBezTo>
                <a:lnTo>
                  <a:pt x="1116" y="1700"/>
                </a:lnTo>
                <a:cubicBezTo>
                  <a:pt x="1117" y="1622"/>
                  <a:pt x="1056" y="1557"/>
                  <a:pt x="976" y="1550"/>
                </a:cubicBezTo>
                <a:close/>
                <a:moveTo>
                  <a:pt x="835" y="1271"/>
                </a:moveTo>
                <a:cubicBezTo>
                  <a:pt x="841" y="1256"/>
                  <a:pt x="842" y="1239"/>
                  <a:pt x="842" y="1223"/>
                </a:cubicBezTo>
                <a:cubicBezTo>
                  <a:pt x="842" y="1211"/>
                  <a:pt x="841" y="1198"/>
                  <a:pt x="837" y="1188"/>
                </a:cubicBezTo>
                <a:cubicBezTo>
                  <a:pt x="827" y="1151"/>
                  <a:pt x="802" y="1117"/>
                  <a:pt x="767" y="1096"/>
                </a:cubicBezTo>
                <a:lnTo>
                  <a:pt x="250" y="797"/>
                </a:lnTo>
                <a:cubicBezTo>
                  <a:pt x="178" y="754"/>
                  <a:pt x="85" y="779"/>
                  <a:pt x="42" y="853"/>
                </a:cubicBezTo>
                <a:cubicBezTo>
                  <a:pt x="0" y="925"/>
                  <a:pt x="25" y="1019"/>
                  <a:pt x="99" y="1061"/>
                </a:cubicBezTo>
                <a:lnTo>
                  <a:pt x="388" y="1228"/>
                </a:lnTo>
                <a:lnTo>
                  <a:pt x="99" y="1395"/>
                </a:lnTo>
                <a:cubicBezTo>
                  <a:pt x="27" y="1437"/>
                  <a:pt x="2" y="1530"/>
                  <a:pt x="42" y="1603"/>
                </a:cubicBezTo>
                <a:cubicBezTo>
                  <a:pt x="85" y="1675"/>
                  <a:pt x="178" y="1700"/>
                  <a:pt x="250" y="1659"/>
                </a:cubicBezTo>
                <a:lnTo>
                  <a:pt x="767" y="1361"/>
                </a:lnTo>
                <a:cubicBezTo>
                  <a:pt x="802" y="1338"/>
                  <a:pt x="825" y="1307"/>
                  <a:pt x="835" y="1271"/>
                </a:cubicBezTo>
                <a:close/>
                <a:moveTo>
                  <a:pt x="7251" y="379"/>
                </a:moveTo>
                <a:lnTo>
                  <a:pt x="7237" y="379"/>
                </a:lnTo>
                <a:cubicBezTo>
                  <a:pt x="7235" y="379"/>
                  <a:pt x="7233" y="379"/>
                  <a:pt x="7231" y="379"/>
                </a:cubicBezTo>
                <a:cubicBezTo>
                  <a:pt x="7229" y="379"/>
                  <a:pt x="7228" y="379"/>
                  <a:pt x="7226" y="379"/>
                </a:cubicBezTo>
                <a:cubicBezTo>
                  <a:pt x="7189" y="379"/>
                  <a:pt x="7154" y="383"/>
                  <a:pt x="7120" y="395"/>
                </a:cubicBezTo>
                <a:cubicBezTo>
                  <a:pt x="7087" y="405"/>
                  <a:pt x="7057" y="423"/>
                  <a:pt x="7034" y="451"/>
                </a:cubicBezTo>
                <a:lnTo>
                  <a:pt x="7034" y="451"/>
                </a:lnTo>
                <a:lnTo>
                  <a:pt x="7034" y="451"/>
                </a:lnTo>
                <a:lnTo>
                  <a:pt x="7034" y="451"/>
                </a:lnTo>
                <a:cubicBezTo>
                  <a:pt x="7009" y="478"/>
                  <a:pt x="6993" y="511"/>
                  <a:pt x="6985" y="546"/>
                </a:cubicBezTo>
                <a:cubicBezTo>
                  <a:pt x="6974" y="583"/>
                  <a:pt x="6970" y="624"/>
                  <a:pt x="6970" y="672"/>
                </a:cubicBezTo>
                <a:lnTo>
                  <a:pt x="6970" y="763"/>
                </a:lnTo>
                <a:lnTo>
                  <a:pt x="6870" y="763"/>
                </a:lnTo>
                <a:cubicBezTo>
                  <a:pt x="6835" y="763"/>
                  <a:pt x="6807" y="791"/>
                  <a:pt x="6807" y="825"/>
                </a:cubicBezTo>
                <a:cubicBezTo>
                  <a:pt x="6807" y="842"/>
                  <a:pt x="6814" y="860"/>
                  <a:pt x="6824" y="872"/>
                </a:cubicBezTo>
                <a:cubicBezTo>
                  <a:pt x="6836" y="885"/>
                  <a:pt x="6852" y="892"/>
                  <a:pt x="6870" y="894"/>
                </a:cubicBezTo>
                <a:lnTo>
                  <a:pt x="6970" y="894"/>
                </a:lnTo>
                <a:lnTo>
                  <a:pt x="6970" y="1634"/>
                </a:lnTo>
                <a:lnTo>
                  <a:pt x="6970" y="1636"/>
                </a:lnTo>
                <a:cubicBezTo>
                  <a:pt x="6970" y="1654"/>
                  <a:pt x="6977" y="1670"/>
                  <a:pt x="6990" y="1682"/>
                </a:cubicBezTo>
                <a:cubicBezTo>
                  <a:pt x="7002" y="1693"/>
                  <a:pt x="7018" y="1700"/>
                  <a:pt x="7036" y="1700"/>
                </a:cubicBezTo>
                <a:cubicBezTo>
                  <a:pt x="7069" y="1700"/>
                  <a:pt x="7097" y="1671"/>
                  <a:pt x="7097" y="1636"/>
                </a:cubicBezTo>
                <a:lnTo>
                  <a:pt x="7097" y="894"/>
                </a:lnTo>
                <a:lnTo>
                  <a:pt x="7205" y="894"/>
                </a:lnTo>
                <a:cubicBezTo>
                  <a:pt x="7222" y="892"/>
                  <a:pt x="7238" y="885"/>
                  <a:pt x="7251" y="874"/>
                </a:cubicBezTo>
                <a:cubicBezTo>
                  <a:pt x="7263" y="862"/>
                  <a:pt x="7270" y="846"/>
                  <a:pt x="7270" y="828"/>
                </a:cubicBezTo>
                <a:lnTo>
                  <a:pt x="7270" y="827"/>
                </a:lnTo>
                <a:cubicBezTo>
                  <a:pt x="7270" y="793"/>
                  <a:pt x="7242" y="765"/>
                  <a:pt x="7207" y="765"/>
                </a:cubicBezTo>
                <a:lnTo>
                  <a:pt x="7097" y="765"/>
                </a:lnTo>
                <a:lnTo>
                  <a:pt x="7097" y="673"/>
                </a:lnTo>
                <a:cubicBezTo>
                  <a:pt x="7097" y="633"/>
                  <a:pt x="7103" y="603"/>
                  <a:pt x="7108" y="582"/>
                </a:cubicBezTo>
                <a:cubicBezTo>
                  <a:pt x="7113" y="561"/>
                  <a:pt x="7122" y="546"/>
                  <a:pt x="7129" y="538"/>
                </a:cubicBezTo>
                <a:cubicBezTo>
                  <a:pt x="7136" y="531"/>
                  <a:pt x="7145" y="524"/>
                  <a:pt x="7161" y="518"/>
                </a:cubicBezTo>
                <a:cubicBezTo>
                  <a:pt x="7177" y="513"/>
                  <a:pt x="7196" y="509"/>
                  <a:pt x="7224" y="509"/>
                </a:cubicBezTo>
                <a:lnTo>
                  <a:pt x="7228" y="509"/>
                </a:lnTo>
                <a:cubicBezTo>
                  <a:pt x="7229" y="509"/>
                  <a:pt x="7231" y="509"/>
                  <a:pt x="7233" y="509"/>
                </a:cubicBezTo>
                <a:cubicBezTo>
                  <a:pt x="7235" y="509"/>
                  <a:pt x="7237" y="509"/>
                  <a:pt x="7238" y="509"/>
                </a:cubicBezTo>
                <a:lnTo>
                  <a:pt x="7247" y="509"/>
                </a:lnTo>
                <a:lnTo>
                  <a:pt x="7252" y="509"/>
                </a:lnTo>
                <a:cubicBezTo>
                  <a:pt x="7288" y="509"/>
                  <a:pt x="7318" y="481"/>
                  <a:pt x="7318" y="444"/>
                </a:cubicBezTo>
                <a:cubicBezTo>
                  <a:pt x="7314" y="409"/>
                  <a:pt x="7286" y="379"/>
                  <a:pt x="7251" y="379"/>
                </a:cubicBezTo>
                <a:close/>
                <a:moveTo>
                  <a:pt x="9482" y="862"/>
                </a:moveTo>
                <a:cubicBezTo>
                  <a:pt x="9494" y="850"/>
                  <a:pt x="9501" y="832"/>
                  <a:pt x="9501" y="816"/>
                </a:cubicBezTo>
                <a:cubicBezTo>
                  <a:pt x="9501" y="800"/>
                  <a:pt x="9494" y="784"/>
                  <a:pt x="9482" y="772"/>
                </a:cubicBez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cubicBezTo>
                  <a:pt x="9469" y="760"/>
                  <a:pt x="9454" y="753"/>
                  <a:pt x="9438" y="753"/>
                </a:cubicBezTo>
                <a:cubicBezTo>
                  <a:pt x="9423" y="753"/>
                  <a:pt x="9406" y="760"/>
                  <a:pt x="9393" y="772"/>
                </a:cubicBezTo>
                <a:lnTo>
                  <a:pt x="8895" y="1256"/>
                </a:lnTo>
                <a:lnTo>
                  <a:pt x="8895" y="441"/>
                </a:lnTo>
                <a:cubicBezTo>
                  <a:pt x="8895" y="405"/>
                  <a:pt x="8865" y="377"/>
                  <a:pt x="8830" y="377"/>
                </a:cubicBezTo>
                <a:cubicBezTo>
                  <a:pt x="8812" y="377"/>
                  <a:pt x="8796" y="384"/>
                  <a:pt x="8785" y="397"/>
                </a:cubicBezTo>
                <a:cubicBezTo>
                  <a:pt x="8775" y="407"/>
                  <a:pt x="8766" y="425"/>
                  <a:pt x="8766" y="441"/>
                </a:cubicBezTo>
                <a:lnTo>
                  <a:pt x="8766" y="1634"/>
                </a:lnTo>
                <a:cubicBezTo>
                  <a:pt x="8766" y="1652"/>
                  <a:pt x="8773" y="1668"/>
                  <a:pt x="8785" y="1679"/>
                </a:cubicBezTo>
                <a:cubicBezTo>
                  <a:pt x="8796" y="1689"/>
                  <a:pt x="8814" y="1698"/>
                  <a:pt x="8830" y="1698"/>
                </a:cubicBezTo>
                <a:cubicBezTo>
                  <a:pt x="8867" y="1698"/>
                  <a:pt x="8895" y="1670"/>
                  <a:pt x="8895" y="1634"/>
                </a:cubicBezTo>
                <a:lnTo>
                  <a:pt x="8895" y="1437"/>
                </a:lnTo>
                <a:lnTo>
                  <a:pt x="9057" y="1275"/>
                </a:lnTo>
                <a:lnTo>
                  <a:pt x="9388" y="1673"/>
                </a:lnTo>
                <a:cubicBezTo>
                  <a:pt x="9395" y="1682"/>
                  <a:pt x="9402" y="1690"/>
                  <a:pt x="9411" y="1693"/>
                </a:cubicBezTo>
                <a:cubicBezTo>
                  <a:pt x="9420" y="1697"/>
                  <a:pt x="9430" y="1698"/>
                  <a:pt x="9438" y="1698"/>
                </a:cubicBezTo>
                <a:cubicBezTo>
                  <a:pt x="9448" y="1698"/>
                  <a:pt x="9466" y="1696"/>
                  <a:pt x="9480" y="1684"/>
                </a:cubicBezTo>
                <a:lnTo>
                  <a:pt x="9480" y="1684"/>
                </a:lnTo>
                <a:lnTo>
                  <a:pt x="9480" y="1684"/>
                </a:lnTo>
                <a:cubicBezTo>
                  <a:pt x="9494" y="1671"/>
                  <a:pt x="9501" y="1654"/>
                  <a:pt x="9501" y="1636"/>
                </a:cubicBezTo>
                <a:cubicBezTo>
                  <a:pt x="9501" y="1622"/>
                  <a:pt x="9496" y="1606"/>
                  <a:pt x="9485" y="1594"/>
                </a:cubicBezTo>
                <a:lnTo>
                  <a:pt x="9485" y="1594"/>
                </a:lnTo>
                <a:lnTo>
                  <a:pt x="9149" y="1186"/>
                </a:lnTo>
                <a:lnTo>
                  <a:pt x="9482" y="862"/>
                </a:lnTo>
                <a:close/>
                <a:moveTo>
                  <a:pt x="8581" y="779"/>
                </a:moveTo>
                <a:cubicBezTo>
                  <a:pt x="8593" y="790"/>
                  <a:pt x="8600" y="807"/>
                  <a:pt x="8600" y="825"/>
                </a:cubicBezTo>
                <a:lnTo>
                  <a:pt x="8600" y="1633"/>
                </a:lnTo>
                <a:cubicBezTo>
                  <a:pt x="8600" y="1650"/>
                  <a:pt x="8593" y="1666"/>
                  <a:pt x="8581" y="1677"/>
                </a:cubicBezTo>
                <a:cubicBezTo>
                  <a:pt x="8569" y="1687"/>
                  <a:pt x="8553" y="1696"/>
                  <a:pt x="8537" y="1696"/>
                </a:cubicBezTo>
                <a:cubicBezTo>
                  <a:pt x="8519" y="1696"/>
                  <a:pt x="8504" y="1689"/>
                  <a:pt x="8493" y="1677"/>
                </a:cubicBezTo>
                <a:cubicBezTo>
                  <a:pt x="8481" y="1666"/>
                  <a:pt x="8474" y="1650"/>
                  <a:pt x="8474" y="1633"/>
                </a:cubicBezTo>
                <a:lnTo>
                  <a:pt x="8474" y="1553"/>
                </a:lnTo>
                <a:cubicBezTo>
                  <a:pt x="8394" y="1640"/>
                  <a:pt x="8281" y="1696"/>
                  <a:pt x="8156" y="1696"/>
                </a:cubicBezTo>
                <a:cubicBezTo>
                  <a:pt x="8033" y="1696"/>
                  <a:pt x="7920" y="1643"/>
                  <a:pt x="7841" y="1557"/>
                </a:cubicBezTo>
                <a:cubicBezTo>
                  <a:pt x="7760" y="1472"/>
                  <a:pt x="7712" y="1354"/>
                  <a:pt x="7712" y="1228"/>
                </a:cubicBezTo>
                <a:cubicBezTo>
                  <a:pt x="7712" y="1100"/>
                  <a:pt x="7762" y="983"/>
                  <a:pt x="7841" y="899"/>
                </a:cubicBezTo>
                <a:cubicBezTo>
                  <a:pt x="7920" y="814"/>
                  <a:pt x="8033" y="760"/>
                  <a:pt x="8156" y="760"/>
                </a:cubicBezTo>
                <a:cubicBezTo>
                  <a:pt x="8281" y="760"/>
                  <a:pt x="8394" y="814"/>
                  <a:pt x="8474" y="901"/>
                </a:cubicBezTo>
                <a:lnTo>
                  <a:pt x="8474" y="823"/>
                </a:lnTo>
                <a:cubicBezTo>
                  <a:pt x="8474" y="805"/>
                  <a:pt x="8481" y="790"/>
                  <a:pt x="8493" y="777"/>
                </a:cubicBezTo>
                <a:cubicBezTo>
                  <a:pt x="8505" y="767"/>
                  <a:pt x="8521" y="760"/>
                  <a:pt x="8537" y="760"/>
                </a:cubicBezTo>
                <a:cubicBezTo>
                  <a:pt x="8555" y="761"/>
                  <a:pt x="8570" y="768"/>
                  <a:pt x="8581" y="779"/>
                </a:cubicBezTo>
                <a:close/>
                <a:moveTo>
                  <a:pt x="8474" y="1230"/>
                </a:moveTo>
                <a:cubicBezTo>
                  <a:pt x="8474" y="1135"/>
                  <a:pt x="8437" y="1049"/>
                  <a:pt x="8380" y="987"/>
                </a:cubicBezTo>
                <a:cubicBezTo>
                  <a:pt x="8322" y="925"/>
                  <a:pt x="8243" y="888"/>
                  <a:pt x="8156" y="888"/>
                </a:cubicBezTo>
                <a:cubicBezTo>
                  <a:pt x="8070" y="888"/>
                  <a:pt x="7992" y="925"/>
                  <a:pt x="7933" y="987"/>
                </a:cubicBezTo>
                <a:cubicBezTo>
                  <a:pt x="7875" y="1049"/>
                  <a:pt x="7837" y="1135"/>
                  <a:pt x="7837" y="1230"/>
                </a:cubicBezTo>
                <a:cubicBezTo>
                  <a:pt x="7837" y="1324"/>
                  <a:pt x="7874" y="1411"/>
                  <a:pt x="7933" y="1472"/>
                </a:cubicBezTo>
                <a:cubicBezTo>
                  <a:pt x="7991" y="1534"/>
                  <a:pt x="8070" y="1571"/>
                  <a:pt x="8156" y="1571"/>
                </a:cubicBezTo>
                <a:cubicBezTo>
                  <a:pt x="8243" y="1571"/>
                  <a:pt x="8322" y="1534"/>
                  <a:pt x="8380" y="1472"/>
                </a:cubicBezTo>
                <a:cubicBezTo>
                  <a:pt x="8437" y="1409"/>
                  <a:pt x="8474" y="1324"/>
                  <a:pt x="8474" y="1230"/>
                </a:cubicBezTo>
                <a:close/>
                <a:moveTo>
                  <a:pt x="3348" y="1207"/>
                </a:moveTo>
                <a:cubicBezTo>
                  <a:pt x="3297" y="1183"/>
                  <a:pt x="3239" y="1165"/>
                  <a:pt x="3181" y="1146"/>
                </a:cubicBezTo>
                <a:cubicBezTo>
                  <a:pt x="3128" y="1128"/>
                  <a:pt x="3073" y="1112"/>
                  <a:pt x="3035" y="1091"/>
                </a:cubicBezTo>
                <a:cubicBezTo>
                  <a:pt x="3015" y="1080"/>
                  <a:pt x="2999" y="1070"/>
                  <a:pt x="2991" y="1057"/>
                </a:cubicBezTo>
                <a:cubicBezTo>
                  <a:pt x="2980" y="1045"/>
                  <a:pt x="2976" y="1033"/>
                  <a:pt x="2975" y="1015"/>
                </a:cubicBezTo>
                <a:cubicBezTo>
                  <a:pt x="2975" y="992"/>
                  <a:pt x="2982" y="973"/>
                  <a:pt x="2992" y="955"/>
                </a:cubicBezTo>
                <a:cubicBezTo>
                  <a:pt x="3010" y="931"/>
                  <a:pt x="3038" y="911"/>
                  <a:pt x="3072" y="899"/>
                </a:cubicBezTo>
                <a:cubicBezTo>
                  <a:pt x="3103" y="887"/>
                  <a:pt x="3137" y="879"/>
                  <a:pt x="3162" y="879"/>
                </a:cubicBezTo>
                <a:cubicBezTo>
                  <a:pt x="3234" y="879"/>
                  <a:pt x="3280" y="904"/>
                  <a:pt x="3315" y="929"/>
                </a:cubicBezTo>
                <a:cubicBezTo>
                  <a:pt x="3332" y="941"/>
                  <a:pt x="3347" y="954"/>
                  <a:pt x="3361" y="964"/>
                </a:cubicBezTo>
                <a:cubicBezTo>
                  <a:pt x="3368" y="969"/>
                  <a:pt x="3375" y="975"/>
                  <a:pt x="3382" y="978"/>
                </a:cubicBezTo>
                <a:cubicBezTo>
                  <a:pt x="3389" y="982"/>
                  <a:pt x="3398" y="985"/>
                  <a:pt x="3406" y="985"/>
                </a:cubicBezTo>
                <a:cubicBezTo>
                  <a:pt x="3412" y="985"/>
                  <a:pt x="3419" y="983"/>
                  <a:pt x="3424" y="982"/>
                </a:cubicBezTo>
                <a:cubicBezTo>
                  <a:pt x="3429" y="980"/>
                  <a:pt x="3435" y="976"/>
                  <a:pt x="3440" y="971"/>
                </a:cubicBezTo>
                <a:cubicBezTo>
                  <a:pt x="3445" y="968"/>
                  <a:pt x="3449" y="962"/>
                  <a:pt x="3452" y="955"/>
                </a:cubicBezTo>
                <a:cubicBezTo>
                  <a:pt x="3454" y="950"/>
                  <a:pt x="3456" y="943"/>
                  <a:pt x="3456" y="938"/>
                </a:cubicBezTo>
                <a:cubicBezTo>
                  <a:pt x="3456" y="927"/>
                  <a:pt x="3452" y="916"/>
                  <a:pt x="3447" y="906"/>
                </a:cubicBezTo>
                <a:cubicBezTo>
                  <a:pt x="3438" y="888"/>
                  <a:pt x="3422" y="872"/>
                  <a:pt x="3403" y="855"/>
                </a:cubicBezTo>
                <a:cubicBezTo>
                  <a:pt x="3375" y="830"/>
                  <a:pt x="3337" y="805"/>
                  <a:pt x="3297" y="788"/>
                </a:cubicBezTo>
                <a:cubicBezTo>
                  <a:pt x="3256" y="770"/>
                  <a:pt x="3214" y="758"/>
                  <a:pt x="3174" y="758"/>
                </a:cubicBezTo>
                <a:cubicBezTo>
                  <a:pt x="3079" y="758"/>
                  <a:pt x="3001" y="779"/>
                  <a:pt x="2943" y="820"/>
                </a:cubicBezTo>
                <a:cubicBezTo>
                  <a:pt x="2913" y="841"/>
                  <a:pt x="2887" y="864"/>
                  <a:pt x="2869" y="894"/>
                </a:cubicBezTo>
                <a:cubicBezTo>
                  <a:pt x="2850" y="925"/>
                  <a:pt x="2839" y="964"/>
                  <a:pt x="2839" y="1013"/>
                </a:cubicBezTo>
                <a:cubicBezTo>
                  <a:pt x="2839" y="1015"/>
                  <a:pt x="2839" y="1019"/>
                  <a:pt x="2839" y="1020"/>
                </a:cubicBezTo>
                <a:cubicBezTo>
                  <a:pt x="2839" y="1070"/>
                  <a:pt x="2855" y="1109"/>
                  <a:pt x="2880" y="1140"/>
                </a:cubicBezTo>
                <a:cubicBezTo>
                  <a:pt x="2917" y="1188"/>
                  <a:pt x="2973" y="1215"/>
                  <a:pt x="3028" y="1235"/>
                </a:cubicBezTo>
                <a:cubicBezTo>
                  <a:pt x="3082" y="1254"/>
                  <a:pt x="3137" y="1266"/>
                  <a:pt x="3170" y="1279"/>
                </a:cubicBezTo>
                <a:cubicBezTo>
                  <a:pt x="3218" y="1294"/>
                  <a:pt x="3271" y="1312"/>
                  <a:pt x="3308" y="1335"/>
                </a:cubicBezTo>
                <a:cubicBezTo>
                  <a:pt x="3327" y="1347"/>
                  <a:pt x="3341" y="1360"/>
                  <a:pt x="3352" y="1374"/>
                </a:cubicBezTo>
                <a:cubicBezTo>
                  <a:pt x="3362" y="1388"/>
                  <a:pt x="3368" y="1404"/>
                  <a:pt x="3368" y="1421"/>
                </a:cubicBezTo>
                <a:lnTo>
                  <a:pt x="3368" y="1423"/>
                </a:lnTo>
                <a:cubicBezTo>
                  <a:pt x="3368" y="1449"/>
                  <a:pt x="3359" y="1471"/>
                  <a:pt x="3347" y="1490"/>
                </a:cubicBezTo>
                <a:cubicBezTo>
                  <a:pt x="3327" y="1516"/>
                  <a:pt x="3294" y="1538"/>
                  <a:pt x="3258" y="1550"/>
                </a:cubicBezTo>
                <a:cubicBezTo>
                  <a:pt x="3223" y="1562"/>
                  <a:pt x="3188" y="1568"/>
                  <a:pt x="3163" y="1568"/>
                </a:cubicBezTo>
                <a:cubicBezTo>
                  <a:pt x="3080" y="1568"/>
                  <a:pt x="3026" y="1548"/>
                  <a:pt x="2985" y="1527"/>
                </a:cubicBezTo>
                <a:cubicBezTo>
                  <a:pt x="2966" y="1516"/>
                  <a:pt x="2948" y="1508"/>
                  <a:pt x="2934" y="1499"/>
                </a:cubicBezTo>
                <a:cubicBezTo>
                  <a:pt x="2927" y="1495"/>
                  <a:pt x="2920" y="1492"/>
                  <a:pt x="2913" y="1488"/>
                </a:cubicBezTo>
                <a:cubicBezTo>
                  <a:pt x="2906" y="1485"/>
                  <a:pt x="2899" y="1483"/>
                  <a:pt x="2890" y="1483"/>
                </a:cubicBezTo>
                <a:cubicBezTo>
                  <a:pt x="2885" y="1483"/>
                  <a:pt x="2880" y="1483"/>
                  <a:pt x="2874" y="1486"/>
                </a:cubicBezTo>
                <a:cubicBezTo>
                  <a:pt x="2869" y="1488"/>
                  <a:pt x="2864" y="1492"/>
                  <a:pt x="2860" y="1495"/>
                </a:cubicBezTo>
                <a:cubicBezTo>
                  <a:pt x="2855" y="1501"/>
                  <a:pt x="2850" y="1506"/>
                  <a:pt x="2846" y="1513"/>
                </a:cubicBezTo>
                <a:cubicBezTo>
                  <a:pt x="2843" y="1520"/>
                  <a:pt x="2841" y="1527"/>
                  <a:pt x="2841" y="1534"/>
                </a:cubicBezTo>
                <a:cubicBezTo>
                  <a:pt x="2841" y="1546"/>
                  <a:pt x="2846" y="1559"/>
                  <a:pt x="2851" y="1568"/>
                </a:cubicBezTo>
                <a:cubicBezTo>
                  <a:pt x="2862" y="1582"/>
                  <a:pt x="2878" y="1596"/>
                  <a:pt x="2895" y="1610"/>
                </a:cubicBezTo>
                <a:cubicBezTo>
                  <a:pt x="2915" y="1622"/>
                  <a:pt x="2938" y="1636"/>
                  <a:pt x="2966" y="1649"/>
                </a:cubicBezTo>
                <a:cubicBezTo>
                  <a:pt x="3026" y="1677"/>
                  <a:pt x="3103" y="1691"/>
                  <a:pt x="3162" y="1693"/>
                </a:cubicBezTo>
                <a:lnTo>
                  <a:pt x="3162" y="1693"/>
                </a:lnTo>
                <a:cubicBezTo>
                  <a:pt x="3253" y="1693"/>
                  <a:pt x="3331" y="1671"/>
                  <a:pt x="3398" y="1622"/>
                </a:cubicBezTo>
                <a:lnTo>
                  <a:pt x="3398" y="1622"/>
                </a:lnTo>
                <a:lnTo>
                  <a:pt x="3398" y="1622"/>
                </a:lnTo>
                <a:cubicBezTo>
                  <a:pt x="3463" y="1573"/>
                  <a:pt x="3503" y="1501"/>
                  <a:pt x="3503" y="1419"/>
                </a:cubicBezTo>
                <a:cubicBezTo>
                  <a:pt x="3503" y="1375"/>
                  <a:pt x="3493" y="1337"/>
                  <a:pt x="3475" y="1305"/>
                </a:cubicBezTo>
                <a:cubicBezTo>
                  <a:pt x="3445" y="1261"/>
                  <a:pt x="3399" y="1232"/>
                  <a:pt x="3348" y="1207"/>
                </a:cubicBezTo>
                <a:close/>
                <a:moveTo>
                  <a:pt x="7513" y="377"/>
                </a:moveTo>
                <a:cubicBezTo>
                  <a:pt x="7496" y="377"/>
                  <a:pt x="7480" y="384"/>
                  <a:pt x="7469" y="397"/>
                </a:cubicBezTo>
                <a:cubicBezTo>
                  <a:pt x="7457" y="407"/>
                  <a:pt x="7450" y="425"/>
                  <a:pt x="7450" y="441"/>
                </a:cubicBezTo>
                <a:lnTo>
                  <a:pt x="7450" y="1634"/>
                </a:lnTo>
                <a:cubicBezTo>
                  <a:pt x="7450" y="1652"/>
                  <a:pt x="7457" y="1668"/>
                  <a:pt x="7469" y="1679"/>
                </a:cubicBezTo>
                <a:cubicBezTo>
                  <a:pt x="7481" y="1689"/>
                  <a:pt x="7497" y="1698"/>
                  <a:pt x="7513" y="1698"/>
                </a:cubicBezTo>
                <a:cubicBezTo>
                  <a:pt x="7550" y="1698"/>
                  <a:pt x="7578" y="1670"/>
                  <a:pt x="7578" y="1634"/>
                </a:cubicBezTo>
                <a:lnTo>
                  <a:pt x="7578" y="441"/>
                </a:lnTo>
                <a:cubicBezTo>
                  <a:pt x="7578" y="405"/>
                  <a:pt x="7548" y="377"/>
                  <a:pt x="7513" y="377"/>
                </a:cubicBezTo>
                <a:close/>
                <a:moveTo>
                  <a:pt x="10445" y="1200"/>
                </a:moveTo>
                <a:lnTo>
                  <a:pt x="10445" y="1207"/>
                </a:lnTo>
                <a:cubicBezTo>
                  <a:pt x="10445" y="1225"/>
                  <a:pt x="10438" y="1241"/>
                  <a:pt x="10426" y="1250"/>
                </a:cubicBezTo>
                <a:cubicBezTo>
                  <a:pt x="10414" y="1261"/>
                  <a:pt x="10398" y="1266"/>
                  <a:pt x="10382" y="1266"/>
                </a:cubicBezTo>
                <a:lnTo>
                  <a:pt x="9667" y="1266"/>
                </a:lnTo>
                <a:cubicBezTo>
                  <a:pt x="9684" y="1441"/>
                  <a:pt x="9823" y="1569"/>
                  <a:pt x="9991" y="1571"/>
                </a:cubicBezTo>
                <a:lnTo>
                  <a:pt x="10033" y="1571"/>
                </a:lnTo>
                <a:cubicBezTo>
                  <a:pt x="10088" y="1571"/>
                  <a:pt x="10142" y="1552"/>
                  <a:pt x="10188" y="1520"/>
                </a:cubicBezTo>
                <a:cubicBezTo>
                  <a:pt x="10236" y="1488"/>
                  <a:pt x="10276" y="1446"/>
                  <a:pt x="10305" y="1397"/>
                </a:cubicBezTo>
                <a:cubicBezTo>
                  <a:pt x="10310" y="1386"/>
                  <a:pt x="10319" y="1380"/>
                  <a:pt x="10327" y="1374"/>
                </a:cubicBezTo>
                <a:cubicBezTo>
                  <a:pt x="10336" y="1369"/>
                  <a:pt x="10347" y="1367"/>
                  <a:pt x="10357" y="1367"/>
                </a:cubicBezTo>
                <a:cubicBezTo>
                  <a:pt x="10368" y="1367"/>
                  <a:pt x="10380" y="1370"/>
                  <a:pt x="10389" y="1375"/>
                </a:cubicBezTo>
                <a:lnTo>
                  <a:pt x="10389" y="1375"/>
                </a:lnTo>
                <a:lnTo>
                  <a:pt x="10389" y="1375"/>
                </a:lnTo>
                <a:cubicBezTo>
                  <a:pt x="10407" y="1388"/>
                  <a:pt x="10419" y="1409"/>
                  <a:pt x="10419" y="1430"/>
                </a:cubicBezTo>
                <a:cubicBezTo>
                  <a:pt x="10419" y="1441"/>
                  <a:pt x="10416" y="1453"/>
                  <a:pt x="10410" y="1464"/>
                </a:cubicBezTo>
                <a:lnTo>
                  <a:pt x="10410" y="1464"/>
                </a:lnTo>
                <a:lnTo>
                  <a:pt x="10410" y="1464"/>
                </a:lnTo>
                <a:cubicBezTo>
                  <a:pt x="10370" y="1527"/>
                  <a:pt x="10315" y="1585"/>
                  <a:pt x="10252" y="1627"/>
                </a:cubicBezTo>
                <a:cubicBezTo>
                  <a:pt x="10186" y="1670"/>
                  <a:pt x="10112" y="1696"/>
                  <a:pt x="10031" y="1696"/>
                </a:cubicBezTo>
                <a:lnTo>
                  <a:pt x="9989" y="1696"/>
                </a:lnTo>
                <a:cubicBezTo>
                  <a:pt x="9864" y="1696"/>
                  <a:pt x="9749" y="1642"/>
                  <a:pt x="9668" y="1557"/>
                </a:cubicBezTo>
                <a:cubicBezTo>
                  <a:pt x="9587" y="1472"/>
                  <a:pt x="9536" y="1356"/>
                  <a:pt x="9536" y="1230"/>
                </a:cubicBezTo>
                <a:cubicBezTo>
                  <a:pt x="9536" y="1100"/>
                  <a:pt x="9587" y="983"/>
                  <a:pt x="9668" y="897"/>
                </a:cubicBezTo>
                <a:cubicBezTo>
                  <a:pt x="9751" y="813"/>
                  <a:pt x="9864" y="760"/>
                  <a:pt x="9991" y="760"/>
                </a:cubicBezTo>
                <a:cubicBezTo>
                  <a:pt x="10112" y="760"/>
                  <a:pt x="10220" y="807"/>
                  <a:pt x="10301" y="887"/>
                </a:cubicBezTo>
                <a:cubicBezTo>
                  <a:pt x="10382" y="966"/>
                  <a:pt x="10435" y="1075"/>
                  <a:pt x="10445" y="1200"/>
                </a:cubicBezTo>
                <a:close/>
                <a:moveTo>
                  <a:pt x="10305" y="1139"/>
                </a:moveTo>
                <a:cubicBezTo>
                  <a:pt x="10268" y="992"/>
                  <a:pt x="10139" y="887"/>
                  <a:pt x="9993" y="887"/>
                </a:cubicBezTo>
                <a:cubicBezTo>
                  <a:pt x="9841" y="887"/>
                  <a:pt x="9714" y="989"/>
                  <a:pt x="9675" y="1139"/>
                </a:cubicBezTo>
                <a:lnTo>
                  <a:pt x="10305" y="1139"/>
                </a:lnTo>
                <a:close/>
                <a:moveTo>
                  <a:pt x="4027" y="763"/>
                </a:moveTo>
                <a:cubicBezTo>
                  <a:pt x="3926" y="763"/>
                  <a:pt x="3836" y="802"/>
                  <a:pt x="3768" y="864"/>
                </a:cubicBezTo>
                <a:lnTo>
                  <a:pt x="3768" y="827"/>
                </a:lnTo>
                <a:cubicBezTo>
                  <a:pt x="3768" y="809"/>
                  <a:pt x="3761" y="793"/>
                  <a:pt x="3750" y="783"/>
                </a:cubicBezTo>
                <a:cubicBezTo>
                  <a:pt x="3740" y="770"/>
                  <a:pt x="3724" y="763"/>
                  <a:pt x="3706" y="763"/>
                </a:cubicBezTo>
                <a:cubicBezTo>
                  <a:pt x="3688" y="763"/>
                  <a:pt x="3670" y="770"/>
                  <a:pt x="3660" y="783"/>
                </a:cubicBezTo>
                <a:cubicBezTo>
                  <a:pt x="3649" y="795"/>
                  <a:pt x="3643" y="811"/>
                  <a:pt x="3643" y="827"/>
                </a:cubicBezTo>
                <a:lnTo>
                  <a:pt x="3643" y="1652"/>
                </a:lnTo>
                <a:lnTo>
                  <a:pt x="3644" y="1654"/>
                </a:lnTo>
                <a:lnTo>
                  <a:pt x="3644" y="1654"/>
                </a:lnTo>
                <a:cubicBezTo>
                  <a:pt x="3644" y="1657"/>
                  <a:pt x="3646" y="1659"/>
                  <a:pt x="3648" y="1663"/>
                </a:cubicBezTo>
                <a:cubicBezTo>
                  <a:pt x="3657" y="1679"/>
                  <a:pt x="3671" y="1689"/>
                  <a:pt x="3688" y="1694"/>
                </a:cubicBezTo>
                <a:lnTo>
                  <a:pt x="3690" y="1694"/>
                </a:lnTo>
                <a:lnTo>
                  <a:pt x="3704" y="1694"/>
                </a:lnTo>
                <a:cubicBezTo>
                  <a:pt x="3713" y="1694"/>
                  <a:pt x="3722" y="1693"/>
                  <a:pt x="3731" y="1689"/>
                </a:cubicBezTo>
                <a:cubicBezTo>
                  <a:pt x="3738" y="1686"/>
                  <a:pt x="3745" y="1680"/>
                  <a:pt x="3750" y="1673"/>
                </a:cubicBezTo>
                <a:lnTo>
                  <a:pt x="3750" y="1673"/>
                </a:lnTo>
                <a:cubicBezTo>
                  <a:pt x="3750" y="1673"/>
                  <a:pt x="3750" y="1671"/>
                  <a:pt x="3752" y="1671"/>
                </a:cubicBezTo>
                <a:lnTo>
                  <a:pt x="3752" y="1671"/>
                </a:lnTo>
                <a:cubicBezTo>
                  <a:pt x="3755" y="1668"/>
                  <a:pt x="3759" y="1663"/>
                  <a:pt x="3761" y="1659"/>
                </a:cubicBezTo>
                <a:cubicBezTo>
                  <a:pt x="3762" y="1654"/>
                  <a:pt x="3764" y="1650"/>
                  <a:pt x="3764" y="1645"/>
                </a:cubicBezTo>
                <a:lnTo>
                  <a:pt x="3764" y="1643"/>
                </a:lnTo>
                <a:lnTo>
                  <a:pt x="3764" y="1147"/>
                </a:lnTo>
                <a:cubicBezTo>
                  <a:pt x="3766" y="1077"/>
                  <a:pt x="3796" y="1012"/>
                  <a:pt x="3842" y="966"/>
                </a:cubicBezTo>
                <a:cubicBezTo>
                  <a:pt x="3888" y="920"/>
                  <a:pt x="3953" y="890"/>
                  <a:pt x="4023" y="890"/>
                </a:cubicBezTo>
                <a:cubicBezTo>
                  <a:pt x="4095" y="890"/>
                  <a:pt x="4159" y="918"/>
                  <a:pt x="4205" y="966"/>
                </a:cubicBezTo>
                <a:cubicBezTo>
                  <a:pt x="4251" y="1012"/>
                  <a:pt x="4279" y="1077"/>
                  <a:pt x="4279" y="1147"/>
                </a:cubicBezTo>
                <a:lnTo>
                  <a:pt x="4279" y="1634"/>
                </a:lnTo>
                <a:cubicBezTo>
                  <a:pt x="4279" y="1652"/>
                  <a:pt x="4286" y="1668"/>
                  <a:pt x="4298" y="1680"/>
                </a:cubicBezTo>
                <a:cubicBezTo>
                  <a:pt x="4310" y="1691"/>
                  <a:pt x="4326" y="1698"/>
                  <a:pt x="4342" y="1698"/>
                </a:cubicBezTo>
                <a:cubicBezTo>
                  <a:pt x="4360" y="1698"/>
                  <a:pt x="4376" y="1691"/>
                  <a:pt x="4386" y="1680"/>
                </a:cubicBezTo>
                <a:cubicBezTo>
                  <a:pt x="4399" y="1670"/>
                  <a:pt x="4406" y="1652"/>
                  <a:pt x="4406" y="1634"/>
                </a:cubicBezTo>
                <a:lnTo>
                  <a:pt x="4406" y="1147"/>
                </a:lnTo>
                <a:cubicBezTo>
                  <a:pt x="4413" y="936"/>
                  <a:pt x="4240" y="763"/>
                  <a:pt x="4027" y="763"/>
                </a:cubicBezTo>
                <a:close/>
                <a:moveTo>
                  <a:pt x="5294" y="901"/>
                </a:moveTo>
                <a:cubicBezTo>
                  <a:pt x="5375" y="985"/>
                  <a:pt x="5421" y="1103"/>
                  <a:pt x="5423" y="1230"/>
                </a:cubicBezTo>
                <a:cubicBezTo>
                  <a:pt x="5423" y="1356"/>
                  <a:pt x="5375" y="1472"/>
                  <a:pt x="5294" y="1559"/>
                </a:cubicBezTo>
                <a:cubicBezTo>
                  <a:pt x="5214" y="1643"/>
                  <a:pt x="5101" y="1698"/>
                  <a:pt x="4978" y="1698"/>
                </a:cubicBezTo>
                <a:cubicBezTo>
                  <a:pt x="4854" y="1698"/>
                  <a:pt x="4744" y="1644"/>
                  <a:pt x="4663" y="1559"/>
                </a:cubicBezTo>
                <a:cubicBezTo>
                  <a:pt x="4582" y="1475"/>
                  <a:pt x="4533" y="1356"/>
                  <a:pt x="4533" y="1230"/>
                </a:cubicBezTo>
                <a:cubicBezTo>
                  <a:pt x="4533" y="1103"/>
                  <a:pt x="4582" y="987"/>
                  <a:pt x="4663" y="901"/>
                </a:cubicBezTo>
                <a:cubicBezTo>
                  <a:pt x="4742" y="816"/>
                  <a:pt x="4855" y="761"/>
                  <a:pt x="4978" y="761"/>
                </a:cubicBezTo>
                <a:cubicBezTo>
                  <a:pt x="5103" y="761"/>
                  <a:pt x="5214" y="816"/>
                  <a:pt x="5294" y="901"/>
                </a:cubicBezTo>
                <a:close/>
                <a:moveTo>
                  <a:pt x="5296" y="1230"/>
                </a:moveTo>
                <a:cubicBezTo>
                  <a:pt x="5296" y="1135"/>
                  <a:pt x="5258" y="1049"/>
                  <a:pt x="5200" y="987"/>
                </a:cubicBezTo>
                <a:cubicBezTo>
                  <a:pt x="5141" y="925"/>
                  <a:pt x="5063" y="887"/>
                  <a:pt x="4978" y="887"/>
                </a:cubicBezTo>
                <a:cubicBezTo>
                  <a:pt x="4892" y="887"/>
                  <a:pt x="4813" y="925"/>
                  <a:pt x="4755" y="987"/>
                </a:cubicBezTo>
                <a:cubicBezTo>
                  <a:pt x="4696" y="1049"/>
                  <a:pt x="4659" y="1135"/>
                  <a:pt x="4659" y="1230"/>
                </a:cubicBezTo>
                <a:cubicBezTo>
                  <a:pt x="4659" y="1324"/>
                  <a:pt x="4696" y="1410"/>
                  <a:pt x="4755" y="1471"/>
                </a:cubicBezTo>
                <a:cubicBezTo>
                  <a:pt x="4813" y="1533"/>
                  <a:pt x="4892" y="1569"/>
                  <a:pt x="4978" y="1569"/>
                </a:cubicBezTo>
                <a:cubicBezTo>
                  <a:pt x="5065" y="1569"/>
                  <a:pt x="5144" y="1532"/>
                  <a:pt x="5200" y="1471"/>
                </a:cubicBezTo>
                <a:cubicBezTo>
                  <a:pt x="5259" y="1409"/>
                  <a:pt x="5296" y="1324"/>
                  <a:pt x="5296" y="1230"/>
                </a:cubicBezTo>
                <a:close/>
                <a:moveTo>
                  <a:pt x="6671" y="768"/>
                </a:moveTo>
                <a:lnTo>
                  <a:pt x="6671" y="768"/>
                </a:lnTo>
                <a:cubicBezTo>
                  <a:pt x="6669" y="768"/>
                  <a:pt x="6669" y="768"/>
                  <a:pt x="6671" y="768"/>
                </a:cubicBezTo>
                <a:cubicBezTo>
                  <a:pt x="6662" y="765"/>
                  <a:pt x="6655" y="763"/>
                  <a:pt x="6648" y="763"/>
                </a:cubicBezTo>
                <a:cubicBezTo>
                  <a:pt x="6636" y="763"/>
                  <a:pt x="6624" y="767"/>
                  <a:pt x="6613" y="774"/>
                </a:cubicBezTo>
                <a:cubicBezTo>
                  <a:pt x="6603" y="781"/>
                  <a:pt x="6593" y="790"/>
                  <a:pt x="6588" y="802"/>
                </a:cubicBezTo>
                <a:lnTo>
                  <a:pt x="6588" y="802"/>
                </a:lnTo>
                <a:lnTo>
                  <a:pt x="6345" y="1467"/>
                </a:lnTo>
                <a:lnTo>
                  <a:pt x="6158" y="1022"/>
                </a:lnTo>
                <a:lnTo>
                  <a:pt x="6158" y="1022"/>
                </a:lnTo>
                <a:cubicBezTo>
                  <a:pt x="6153" y="1010"/>
                  <a:pt x="6144" y="999"/>
                  <a:pt x="6133" y="994"/>
                </a:cubicBezTo>
                <a:cubicBezTo>
                  <a:pt x="6123" y="987"/>
                  <a:pt x="6110" y="983"/>
                  <a:pt x="6096" y="983"/>
                </a:cubicBezTo>
                <a:cubicBezTo>
                  <a:pt x="6084" y="983"/>
                  <a:pt x="6072" y="987"/>
                  <a:pt x="6061" y="994"/>
                </a:cubicBezTo>
                <a:cubicBezTo>
                  <a:pt x="6051" y="1001"/>
                  <a:pt x="6042" y="1010"/>
                  <a:pt x="6036" y="1022"/>
                </a:cubicBezTo>
                <a:lnTo>
                  <a:pt x="6036" y="1022"/>
                </a:lnTo>
                <a:lnTo>
                  <a:pt x="5848" y="1467"/>
                </a:lnTo>
                <a:lnTo>
                  <a:pt x="5603" y="802"/>
                </a:lnTo>
                <a:lnTo>
                  <a:pt x="5603" y="802"/>
                </a:lnTo>
                <a:cubicBezTo>
                  <a:pt x="5599" y="790"/>
                  <a:pt x="5591" y="779"/>
                  <a:pt x="5580" y="772"/>
                </a:cubicBezTo>
                <a:cubicBezTo>
                  <a:pt x="5569" y="765"/>
                  <a:pt x="5557" y="761"/>
                  <a:pt x="5545" y="761"/>
                </a:cubicBezTo>
                <a:cubicBezTo>
                  <a:pt x="5536" y="761"/>
                  <a:pt x="5529" y="763"/>
                  <a:pt x="5520" y="767"/>
                </a:cubicBezTo>
                <a:lnTo>
                  <a:pt x="5520" y="767"/>
                </a:lnTo>
                <a:lnTo>
                  <a:pt x="5520" y="767"/>
                </a:lnTo>
                <a:cubicBezTo>
                  <a:pt x="5497" y="777"/>
                  <a:pt x="5483" y="800"/>
                  <a:pt x="5483" y="825"/>
                </a:cubicBezTo>
                <a:cubicBezTo>
                  <a:pt x="5483" y="832"/>
                  <a:pt x="5485" y="841"/>
                  <a:pt x="5488" y="848"/>
                </a:cubicBezTo>
                <a:lnTo>
                  <a:pt x="5488" y="848"/>
                </a:lnTo>
                <a:lnTo>
                  <a:pt x="5790" y="1654"/>
                </a:lnTo>
                <a:lnTo>
                  <a:pt x="5790" y="1654"/>
                </a:lnTo>
                <a:cubicBezTo>
                  <a:pt x="5791" y="1659"/>
                  <a:pt x="5795" y="1666"/>
                  <a:pt x="5800" y="1671"/>
                </a:cubicBezTo>
                <a:cubicBezTo>
                  <a:pt x="5804" y="1675"/>
                  <a:pt x="5809" y="1679"/>
                  <a:pt x="5814" y="1682"/>
                </a:cubicBezTo>
                <a:cubicBezTo>
                  <a:pt x="5816" y="1684"/>
                  <a:pt x="5816" y="1684"/>
                  <a:pt x="5820" y="1686"/>
                </a:cubicBezTo>
                <a:cubicBezTo>
                  <a:pt x="5821" y="1687"/>
                  <a:pt x="5825" y="1687"/>
                  <a:pt x="5829" y="1689"/>
                </a:cubicBezTo>
                <a:cubicBezTo>
                  <a:pt x="5834" y="1691"/>
                  <a:pt x="5841" y="1693"/>
                  <a:pt x="5850" y="1693"/>
                </a:cubicBezTo>
                <a:cubicBezTo>
                  <a:pt x="5862" y="1693"/>
                  <a:pt x="5873" y="1689"/>
                  <a:pt x="5883" y="1682"/>
                </a:cubicBezTo>
                <a:cubicBezTo>
                  <a:pt x="5892" y="1675"/>
                  <a:pt x="5901" y="1666"/>
                  <a:pt x="5906" y="1654"/>
                </a:cubicBezTo>
                <a:lnTo>
                  <a:pt x="5906" y="1654"/>
                </a:lnTo>
                <a:lnTo>
                  <a:pt x="6096" y="1200"/>
                </a:lnTo>
                <a:lnTo>
                  <a:pt x="6287" y="1652"/>
                </a:lnTo>
                <a:lnTo>
                  <a:pt x="6287" y="1652"/>
                </a:lnTo>
                <a:cubicBezTo>
                  <a:pt x="6290" y="1664"/>
                  <a:pt x="6299" y="1673"/>
                  <a:pt x="6308" y="1680"/>
                </a:cubicBezTo>
                <a:cubicBezTo>
                  <a:pt x="6317" y="1687"/>
                  <a:pt x="6327" y="1693"/>
                  <a:pt x="6340" y="1693"/>
                </a:cubicBezTo>
                <a:lnTo>
                  <a:pt x="6348" y="1693"/>
                </a:lnTo>
                <a:cubicBezTo>
                  <a:pt x="6355" y="1693"/>
                  <a:pt x="6364" y="1691"/>
                  <a:pt x="6370" y="1689"/>
                </a:cubicBezTo>
                <a:cubicBezTo>
                  <a:pt x="6377" y="1687"/>
                  <a:pt x="6382" y="1684"/>
                  <a:pt x="6385" y="1680"/>
                </a:cubicBezTo>
                <a:cubicBezTo>
                  <a:pt x="6396" y="1673"/>
                  <a:pt x="6403" y="1661"/>
                  <a:pt x="6408" y="1650"/>
                </a:cubicBezTo>
                <a:lnTo>
                  <a:pt x="6408" y="1650"/>
                </a:lnTo>
                <a:lnTo>
                  <a:pt x="6708" y="848"/>
                </a:lnTo>
                <a:cubicBezTo>
                  <a:pt x="6711" y="841"/>
                  <a:pt x="6713" y="832"/>
                  <a:pt x="6713" y="825"/>
                </a:cubicBezTo>
                <a:cubicBezTo>
                  <a:pt x="6708" y="802"/>
                  <a:pt x="6694" y="779"/>
                  <a:pt x="6671" y="7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w/ Customer Logo">
  <p:cSld name="Data Cloud_1_1_1">
    <p:bg>
      <p:bgPr>
        <a:solidFill>
          <a:schemeClr val="accent1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Google Shape;436;p49"/>
          <p:cNvGrpSpPr/>
          <p:nvPr/>
        </p:nvGrpSpPr>
        <p:grpSpPr>
          <a:xfrm rot="-5400000">
            <a:off x="3113903" y="1996926"/>
            <a:ext cx="5157146" cy="1163295"/>
            <a:chOff x="49487" y="3735321"/>
            <a:chExt cx="6094477" cy="1408177"/>
          </a:xfrm>
        </p:grpSpPr>
        <p:pic>
          <p:nvPicPr>
            <p:cNvPr id="437" name="Google Shape;437;p4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9487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8" name="Google Shape;438;p49"/>
            <p:cNvPicPr preferRelativeResize="0"/>
            <p:nvPr/>
          </p:nvPicPr>
          <p:blipFill rotWithShape="1">
            <a:blip r:embed="rId3">
              <a:alphaModFix/>
            </a:blip>
            <a:srcRect b="139" l="0" r="0" t="139"/>
            <a:stretch/>
          </p:blipFill>
          <p:spPr>
            <a:xfrm>
              <a:off x="3099012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9" name="Google Shape;439;p49"/>
          <p:cNvGrpSpPr/>
          <p:nvPr/>
        </p:nvGrpSpPr>
        <p:grpSpPr>
          <a:xfrm rot="-5400000">
            <a:off x="3113903" y="1996926"/>
            <a:ext cx="5157146" cy="1163295"/>
            <a:chOff x="49487" y="3735321"/>
            <a:chExt cx="6094477" cy="1408177"/>
          </a:xfrm>
        </p:grpSpPr>
        <p:pic>
          <p:nvPicPr>
            <p:cNvPr id="440" name="Google Shape;440;p4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9487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1" name="Google Shape;441;p49"/>
            <p:cNvPicPr preferRelativeResize="0"/>
            <p:nvPr/>
          </p:nvPicPr>
          <p:blipFill rotWithShape="1">
            <a:blip r:embed="rId3">
              <a:alphaModFix/>
            </a:blip>
            <a:srcRect b="139" l="0" r="0" t="139"/>
            <a:stretch/>
          </p:blipFill>
          <p:spPr>
            <a:xfrm>
              <a:off x="3099012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2" name="Google Shape;442;p49"/>
          <p:cNvSpPr txBox="1"/>
          <p:nvPr>
            <p:ph idx="12" type="sldNum"/>
          </p:nvPr>
        </p:nvSpPr>
        <p:spPr>
          <a:xfrm>
            <a:off x="8229600" y="4864608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3" name="Google Shape;443;p49"/>
          <p:cNvSpPr/>
          <p:nvPr/>
        </p:nvSpPr>
        <p:spPr>
          <a:xfrm>
            <a:off x="456932" y="4898925"/>
            <a:ext cx="16359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dk1"/>
                </a:solidFill>
              </a:rPr>
              <a:t>2025</a:t>
            </a:r>
            <a:r>
              <a:rPr b="0" i="0" lang="en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49"/>
          <p:cNvSpPr txBox="1"/>
          <p:nvPr>
            <p:ph type="title"/>
          </p:nvPr>
        </p:nvSpPr>
        <p:spPr>
          <a:xfrm>
            <a:off x="366600" y="1188725"/>
            <a:ext cx="5730900" cy="192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/>
            </a:lvl1pPr>
            <a:lvl2pPr lvl="1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45" name="Google Shape;445;p49"/>
          <p:cNvSpPr txBox="1"/>
          <p:nvPr>
            <p:ph idx="2" type="title"/>
          </p:nvPr>
        </p:nvSpPr>
        <p:spPr>
          <a:xfrm>
            <a:off x="366600" y="3160438"/>
            <a:ext cx="53949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u="none" cap="none" strike="noStrike">
                <a:solidFill>
                  <a:schemeClr val="dk1"/>
                </a:solidFill>
              </a:defRPr>
            </a:lvl1pPr>
            <a:lvl2pPr lvl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lvl="2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lvl="3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lvl="4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lvl="5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6pPr>
            <a:lvl7pPr lvl="6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7pPr>
            <a:lvl8pPr lvl="7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8pPr>
            <a:lvl9pPr lvl="8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6" name="Google Shape;446;p49"/>
          <p:cNvSpPr txBox="1"/>
          <p:nvPr>
            <p:ph idx="3" type="title"/>
          </p:nvPr>
        </p:nvSpPr>
        <p:spPr>
          <a:xfrm>
            <a:off x="366600" y="4359693"/>
            <a:ext cx="4205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none" cap="none" strike="noStrike">
                <a:solidFill>
                  <a:schemeClr val="dk1"/>
                </a:solidFill>
              </a:defRPr>
            </a:lvl1pPr>
            <a:lvl2pPr lvl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lvl="2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lvl="3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lvl="4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lvl="5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6pPr>
            <a:lvl7pPr lvl="6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7pPr>
            <a:lvl8pPr lvl="7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8pPr>
            <a:lvl9pPr lvl="8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7" name="Google Shape;447;p49"/>
          <p:cNvSpPr/>
          <p:nvPr/>
        </p:nvSpPr>
        <p:spPr>
          <a:xfrm>
            <a:off x="6097525" y="0"/>
            <a:ext cx="30465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9"/>
          <p:cNvSpPr/>
          <p:nvPr/>
        </p:nvSpPr>
        <p:spPr>
          <a:xfrm>
            <a:off x="457200" y="548640"/>
            <a:ext cx="1828808" cy="418012"/>
          </a:xfrm>
          <a:custGeom>
            <a:rect b="b" l="l" r="r" t="t"/>
            <a:pathLst>
              <a:path extrusionOk="0" h="2451" w="10771">
                <a:moveTo>
                  <a:pt x="10625" y="726"/>
                </a:moveTo>
                <a:lnTo>
                  <a:pt x="10597" y="726"/>
                </a:lnTo>
                <a:lnTo>
                  <a:pt x="10597" y="761"/>
                </a:lnTo>
                <a:lnTo>
                  <a:pt x="10625" y="761"/>
                </a:lnTo>
                <a:cubicBezTo>
                  <a:pt x="10638" y="761"/>
                  <a:pt x="10646" y="756"/>
                  <a:pt x="10646" y="744"/>
                </a:cubicBezTo>
                <a:cubicBezTo>
                  <a:pt x="10646" y="731"/>
                  <a:pt x="10639" y="726"/>
                  <a:pt x="10625" y="726"/>
                </a:cubicBezTo>
                <a:close/>
                <a:moveTo>
                  <a:pt x="10562" y="693"/>
                </a:moveTo>
                <a:lnTo>
                  <a:pt x="10625" y="693"/>
                </a:lnTo>
                <a:cubicBezTo>
                  <a:pt x="10660" y="693"/>
                  <a:pt x="10683" y="712"/>
                  <a:pt x="10683" y="742"/>
                </a:cubicBezTo>
                <a:cubicBezTo>
                  <a:pt x="10683" y="760"/>
                  <a:pt x="10675" y="774"/>
                  <a:pt x="10660" y="783"/>
                </a:cubicBezTo>
                <a:lnTo>
                  <a:pt x="10685" y="820"/>
                </a:lnTo>
                <a:lnTo>
                  <a:pt x="10685" y="827"/>
                </a:lnTo>
                <a:lnTo>
                  <a:pt x="10648" y="827"/>
                </a:lnTo>
                <a:lnTo>
                  <a:pt x="10623" y="791"/>
                </a:lnTo>
                <a:lnTo>
                  <a:pt x="10595" y="791"/>
                </a:lnTo>
                <a:lnTo>
                  <a:pt x="10595" y="827"/>
                </a:lnTo>
                <a:lnTo>
                  <a:pt x="10560" y="827"/>
                </a:lnTo>
                <a:lnTo>
                  <a:pt x="10560" y="693"/>
                </a:lnTo>
                <a:lnTo>
                  <a:pt x="10562" y="693"/>
                </a:lnTo>
                <a:close/>
                <a:moveTo>
                  <a:pt x="10742" y="761"/>
                </a:moveTo>
                <a:cubicBezTo>
                  <a:pt x="10742" y="691"/>
                  <a:pt x="10694" y="636"/>
                  <a:pt x="10622" y="636"/>
                </a:cubicBezTo>
                <a:cubicBezTo>
                  <a:pt x="10551" y="636"/>
                  <a:pt x="10504" y="687"/>
                  <a:pt x="10504" y="761"/>
                </a:cubicBezTo>
                <a:cubicBezTo>
                  <a:pt x="10504" y="832"/>
                  <a:pt x="10551" y="887"/>
                  <a:pt x="10622" y="887"/>
                </a:cubicBezTo>
                <a:cubicBezTo>
                  <a:pt x="10694" y="888"/>
                  <a:pt x="10742" y="834"/>
                  <a:pt x="10742" y="761"/>
                </a:cubicBezTo>
                <a:close/>
                <a:moveTo>
                  <a:pt x="10770" y="761"/>
                </a:moveTo>
                <a:cubicBezTo>
                  <a:pt x="10770" y="846"/>
                  <a:pt x="10713" y="915"/>
                  <a:pt x="10620" y="915"/>
                </a:cubicBezTo>
                <a:cubicBezTo>
                  <a:pt x="10527" y="915"/>
                  <a:pt x="10472" y="844"/>
                  <a:pt x="10472" y="761"/>
                </a:cubicBezTo>
                <a:cubicBezTo>
                  <a:pt x="10472" y="677"/>
                  <a:pt x="10527" y="608"/>
                  <a:pt x="10620" y="608"/>
                </a:cubicBezTo>
                <a:cubicBezTo>
                  <a:pt x="10715" y="608"/>
                  <a:pt x="10770" y="679"/>
                  <a:pt x="10770" y="761"/>
                </a:cubicBezTo>
                <a:close/>
                <a:moveTo>
                  <a:pt x="2384" y="1061"/>
                </a:moveTo>
                <a:lnTo>
                  <a:pt x="2095" y="1228"/>
                </a:lnTo>
                <a:lnTo>
                  <a:pt x="2384" y="1395"/>
                </a:lnTo>
                <a:cubicBezTo>
                  <a:pt x="2457" y="1437"/>
                  <a:pt x="2483" y="1530"/>
                  <a:pt x="2441" y="1603"/>
                </a:cubicBezTo>
                <a:cubicBezTo>
                  <a:pt x="2398" y="1675"/>
                  <a:pt x="2305" y="1700"/>
                  <a:pt x="2233" y="1659"/>
                </a:cubicBezTo>
                <a:lnTo>
                  <a:pt x="1717" y="1361"/>
                </a:lnTo>
                <a:cubicBezTo>
                  <a:pt x="1681" y="1342"/>
                  <a:pt x="1658" y="1310"/>
                  <a:pt x="1648" y="1275"/>
                </a:cubicBezTo>
                <a:cubicBezTo>
                  <a:pt x="1642" y="1259"/>
                  <a:pt x="1641" y="1242"/>
                  <a:pt x="1641" y="1227"/>
                </a:cubicBezTo>
                <a:cubicBezTo>
                  <a:pt x="1641" y="1214"/>
                  <a:pt x="1642" y="1202"/>
                  <a:pt x="1646" y="1191"/>
                </a:cubicBezTo>
                <a:cubicBezTo>
                  <a:pt x="1657" y="1154"/>
                  <a:pt x="1681" y="1121"/>
                  <a:pt x="1717" y="1100"/>
                </a:cubicBezTo>
                <a:lnTo>
                  <a:pt x="2233" y="802"/>
                </a:lnTo>
                <a:cubicBezTo>
                  <a:pt x="2305" y="760"/>
                  <a:pt x="2398" y="784"/>
                  <a:pt x="2441" y="858"/>
                </a:cubicBezTo>
                <a:cubicBezTo>
                  <a:pt x="2483" y="925"/>
                  <a:pt x="2457" y="1019"/>
                  <a:pt x="2384" y="1061"/>
                </a:cubicBezTo>
                <a:close/>
                <a:moveTo>
                  <a:pt x="2111" y="1869"/>
                </a:moveTo>
                <a:lnTo>
                  <a:pt x="1595" y="1571"/>
                </a:lnTo>
                <a:cubicBezTo>
                  <a:pt x="1567" y="1555"/>
                  <a:pt x="1537" y="1548"/>
                  <a:pt x="1507" y="1552"/>
                </a:cubicBezTo>
                <a:cubicBezTo>
                  <a:pt x="1428" y="1557"/>
                  <a:pt x="1366" y="1624"/>
                  <a:pt x="1366" y="1703"/>
                </a:cubicBezTo>
                <a:lnTo>
                  <a:pt x="1366" y="2299"/>
                </a:lnTo>
                <a:cubicBezTo>
                  <a:pt x="1366" y="2383"/>
                  <a:pt x="1435" y="2450"/>
                  <a:pt x="1517" y="2450"/>
                </a:cubicBezTo>
                <a:cubicBezTo>
                  <a:pt x="1602" y="2450"/>
                  <a:pt x="1669" y="2382"/>
                  <a:pt x="1669" y="2299"/>
                </a:cubicBezTo>
                <a:lnTo>
                  <a:pt x="1669" y="1964"/>
                </a:lnTo>
                <a:lnTo>
                  <a:pt x="1958" y="2131"/>
                </a:lnTo>
                <a:cubicBezTo>
                  <a:pt x="2030" y="2174"/>
                  <a:pt x="2124" y="2149"/>
                  <a:pt x="2166" y="2077"/>
                </a:cubicBezTo>
                <a:cubicBezTo>
                  <a:pt x="2208" y="2005"/>
                  <a:pt x="2183" y="1911"/>
                  <a:pt x="2111" y="1869"/>
                </a:cubicBezTo>
                <a:close/>
                <a:moveTo>
                  <a:pt x="1514" y="1284"/>
                </a:moveTo>
                <a:lnTo>
                  <a:pt x="1299" y="1499"/>
                </a:lnTo>
                <a:cubicBezTo>
                  <a:pt x="1294" y="1506"/>
                  <a:pt x="1281" y="1511"/>
                  <a:pt x="1272" y="1511"/>
                </a:cubicBezTo>
                <a:lnTo>
                  <a:pt x="1257" y="1511"/>
                </a:lnTo>
                <a:lnTo>
                  <a:pt x="1225" y="1511"/>
                </a:lnTo>
                <a:lnTo>
                  <a:pt x="1209" y="1511"/>
                </a:lnTo>
                <a:cubicBezTo>
                  <a:pt x="1200" y="1511"/>
                  <a:pt x="1188" y="1506"/>
                  <a:pt x="1183" y="1499"/>
                </a:cubicBezTo>
                <a:lnTo>
                  <a:pt x="968" y="1284"/>
                </a:lnTo>
                <a:cubicBezTo>
                  <a:pt x="962" y="1279"/>
                  <a:pt x="957" y="1266"/>
                  <a:pt x="957" y="1257"/>
                </a:cubicBezTo>
                <a:lnTo>
                  <a:pt x="957" y="1243"/>
                </a:lnTo>
                <a:lnTo>
                  <a:pt x="957" y="1211"/>
                </a:lnTo>
                <a:lnTo>
                  <a:pt x="957" y="1195"/>
                </a:lnTo>
                <a:cubicBezTo>
                  <a:pt x="957" y="1186"/>
                  <a:pt x="962" y="1174"/>
                  <a:pt x="968" y="1168"/>
                </a:cubicBezTo>
                <a:lnTo>
                  <a:pt x="1183" y="954"/>
                </a:lnTo>
                <a:cubicBezTo>
                  <a:pt x="1190" y="946"/>
                  <a:pt x="1200" y="943"/>
                  <a:pt x="1209" y="943"/>
                </a:cubicBezTo>
                <a:lnTo>
                  <a:pt x="1225" y="943"/>
                </a:lnTo>
                <a:lnTo>
                  <a:pt x="1257" y="943"/>
                </a:lnTo>
                <a:lnTo>
                  <a:pt x="1272" y="943"/>
                </a:lnTo>
                <a:cubicBezTo>
                  <a:pt x="1281" y="943"/>
                  <a:pt x="1294" y="948"/>
                  <a:pt x="1299" y="954"/>
                </a:cubicBezTo>
                <a:lnTo>
                  <a:pt x="1514" y="1168"/>
                </a:lnTo>
                <a:cubicBezTo>
                  <a:pt x="1519" y="1174"/>
                  <a:pt x="1524" y="1186"/>
                  <a:pt x="1524" y="1195"/>
                </a:cubicBezTo>
                <a:lnTo>
                  <a:pt x="1524" y="1211"/>
                </a:lnTo>
                <a:lnTo>
                  <a:pt x="1524" y="1243"/>
                </a:lnTo>
                <a:lnTo>
                  <a:pt x="1524" y="1257"/>
                </a:lnTo>
                <a:cubicBezTo>
                  <a:pt x="1526" y="1266"/>
                  <a:pt x="1521" y="1279"/>
                  <a:pt x="1514" y="1284"/>
                </a:cubicBezTo>
                <a:close/>
                <a:moveTo>
                  <a:pt x="1343" y="1227"/>
                </a:moveTo>
                <a:cubicBezTo>
                  <a:pt x="1343" y="1218"/>
                  <a:pt x="1338" y="1205"/>
                  <a:pt x="1332" y="1200"/>
                </a:cubicBezTo>
                <a:lnTo>
                  <a:pt x="1271" y="1139"/>
                </a:lnTo>
                <a:cubicBezTo>
                  <a:pt x="1265" y="1133"/>
                  <a:pt x="1253" y="1128"/>
                  <a:pt x="1244" y="1128"/>
                </a:cubicBezTo>
                <a:lnTo>
                  <a:pt x="1242" y="1128"/>
                </a:lnTo>
                <a:cubicBezTo>
                  <a:pt x="1234" y="1128"/>
                  <a:pt x="1221" y="1133"/>
                  <a:pt x="1216" y="1139"/>
                </a:cubicBezTo>
                <a:lnTo>
                  <a:pt x="1154" y="1200"/>
                </a:lnTo>
                <a:cubicBezTo>
                  <a:pt x="1147" y="1207"/>
                  <a:pt x="1144" y="1220"/>
                  <a:pt x="1144" y="1227"/>
                </a:cubicBezTo>
                <a:lnTo>
                  <a:pt x="1144" y="1228"/>
                </a:lnTo>
                <a:cubicBezTo>
                  <a:pt x="1144" y="1237"/>
                  <a:pt x="1149" y="1249"/>
                  <a:pt x="1154" y="1254"/>
                </a:cubicBezTo>
                <a:lnTo>
                  <a:pt x="1216" y="1316"/>
                </a:lnTo>
                <a:cubicBezTo>
                  <a:pt x="1221" y="1321"/>
                  <a:pt x="1234" y="1326"/>
                  <a:pt x="1242" y="1326"/>
                </a:cubicBezTo>
                <a:lnTo>
                  <a:pt x="1244" y="1326"/>
                </a:lnTo>
                <a:cubicBezTo>
                  <a:pt x="1253" y="1326"/>
                  <a:pt x="1265" y="1321"/>
                  <a:pt x="1271" y="1316"/>
                </a:cubicBezTo>
                <a:lnTo>
                  <a:pt x="1332" y="1254"/>
                </a:lnTo>
                <a:cubicBezTo>
                  <a:pt x="1338" y="1247"/>
                  <a:pt x="1343" y="1237"/>
                  <a:pt x="1343" y="1228"/>
                </a:cubicBezTo>
                <a:lnTo>
                  <a:pt x="1343" y="1227"/>
                </a:lnTo>
                <a:close/>
                <a:moveTo>
                  <a:pt x="370" y="583"/>
                </a:moveTo>
                <a:lnTo>
                  <a:pt x="887" y="881"/>
                </a:lnTo>
                <a:cubicBezTo>
                  <a:pt x="915" y="897"/>
                  <a:pt x="945" y="904"/>
                  <a:pt x="975" y="901"/>
                </a:cubicBezTo>
                <a:cubicBezTo>
                  <a:pt x="1054" y="895"/>
                  <a:pt x="1116" y="828"/>
                  <a:pt x="1116" y="749"/>
                </a:cubicBezTo>
                <a:lnTo>
                  <a:pt x="1116" y="152"/>
                </a:lnTo>
                <a:cubicBezTo>
                  <a:pt x="1116" y="67"/>
                  <a:pt x="1047" y="0"/>
                  <a:pt x="964" y="0"/>
                </a:cubicBezTo>
                <a:cubicBezTo>
                  <a:pt x="879" y="0"/>
                  <a:pt x="812" y="69"/>
                  <a:pt x="812" y="152"/>
                </a:cubicBezTo>
                <a:lnTo>
                  <a:pt x="812" y="487"/>
                </a:lnTo>
                <a:lnTo>
                  <a:pt x="523" y="319"/>
                </a:lnTo>
                <a:cubicBezTo>
                  <a:pt x="451" y="277"/>
                  <a:pt x="358" y="302"/>
                  <a:pt x="316" y="376"/>
                </a:cubicBezTo>
                <a:cubicBezTo>
                  <a:pt x="273" y="450"/>
                  <a:pt x="298" y="543"/>
                  <a:pt x="370" y="583"/>
                </a:cubicBezTo>
                <a:close/>
                <a:moveTo>
                  <a:pt x="1505" y="902"/>
                </a:moveTo>
                <a:cubicBezTo>
                  <a:pt x="1535" y="904"/>
                  <a:pt x="1565" y="899"/>
                  <a:pt x="1593" y="883"/>
                </a:cubicBezTo>
                <a:lnTo>
                  <a:pt x="2109" y="585"/>
                </a:lnTo>
                <a:cubicBezTo>
                  <a:pt x="2182" y="543"/>
                  <a:pt x="2206" y="450"/>
                  <a:pt x="2166" y="377"/>
                </a:cubicBezTo>
                <a:cubicBezTo>
                  <a:pt x="2124" y="305"/>
                  <a:pt x="2030" y="280"/>
                  <a:pt x="1958" y="321"/>
                </a:cubicBezTo>
                <a:lnTo>
                  <a:pt x="1669" y="488"/>
                </a:lnTo>
                <a:lnTo>
                  <a:pt x="1669" y="153"/>
                </a:lnTo>
                <a:cubicBezTo>
                  <a:pt x="1669" y="69"/>
                  <a:pt x="1600" y="2"/>
                  <a:pt x="1517" y="2"/>
                </a:cubicBezTo>
                <a:cubicBezTo>
                  <a:pt x="1433" y="2"/>
                  <a:pt x="1366" y="71"/>
                  <a:pt x="1366" y="153"/>
                </a:cubicBezTo>
                <a:lnTo>
                  <a:pt x="1366" y="751"/>
                </a:lnTo>
                <a:cubicBezTo>
                  <a:pt x="1366" y="830"/>
                  <a:pt x="1428" y="897"/>
                  <a:pt x="1505" y="902"/>
                </a:cubicBezTo>
                <a:close/>
                <a:moveTo>
                  <a:pt x="976" y="1550"/>
                </a:moveTo>
                <a:cubicBezTo>
                  <a:pt x="946" y="1548"/>
                  <a:pt x="916" y="1553"/>
                  <a:pt x="888" y="1569"/>
                </a:cubicBezTo>
                <a:lnTo>
                  <a:pt x="372" y="1867"/>
                </a:lnTo>
                <a:cubicBezTo>
                  <a:pt x="300" y="1909"/>
                  <a:pt x="275" y="2003"/>
                  <a:pt x="316" y="2075"/>
                </a:cubicBezTo>
                <a:cubicBezTo>
                  <a:pt x="358" y="2147"/>
                  <a:pt x="451" y="2172"/>
                  <a:pt x="523" y="2130"/>
                </a:cubicBezTo>
                <a:lnTo>
                  <a:pt x="812" y="1962"/>
                </a:lnTo>
                <a:lnTo>
                  <a:pt x="812" y="2297"/>
                </a:lnTo>
                <a:cubicBezTo>
                  <a:pt x="812" y="2382"/>
                  <a:pt x="881" y="2449"/>
                  <a:pt x="964" y="2449"/>
                </a:cubicBezTo>
                <a:cubicBezTo>
                  <a:pt x="1049" y="2449"/>
                  <a:pt x="1116" y="2380"/>
                  <a:pt x="1116" y="2297"/>
                </a:cubicBezTo>
                <a:lnTo>
                  <a:pt x="1116" y="1700"/>
                </a:lnTo>
                <a:cubicBezTo>
                  <a:pt x="1117" y="1622"/>
                  <a:pt x="1056" y="1557"/>
                  <a:pt x="976" y="1550"/>
                </a:cubicBezTo>
                <a:close/>
                <a:moveTo>
                  <a:pt x="835" y="1271"/>
                </a:moveTo>
                <a:cubicBezTo>
                  <a:pt x="841" y="1256"/>
                  <a:pt x="842" y="1239"/>
                  <a:pt x="842" y="1223"/>
                </a:cubicBezTo>
                <a:cubicBezTo>
                  <a:pt x="842" y="1211"/>
                  <a:pt x="841" y="1198"/>
                  <a:pt x="837" y="1188"/>
                </a:cubicBezTo>
                <a:cubicBezTo>
                  <a:pt x="827" y="1151"/>
                  <a:pt x="802" y="1117"/>
                  <a:pt x="767" y="1096"/>
                </a:cubicBezTo>
                <a:lnTo>
                  <a:pt x="250" y="797"/>
                </a:lnTo>
                <a:cubicBezTo>
                  <a:pt x="178" y="754"/>
                  <a:pt x="85" y="779"/>
                  <a:pt x="42" y="853"/>
                </a:cubicBezTo>
                <a:cubicBezTo>
                  <a:pt x="0" y="925"/>
                  <a:pt x="25" y="1019"/>
                  <a:pt x="99" y="1061"/>
                </a:cubicBezTo>
                <a:lnTo>
                  <a:pt x="388" y="1228"/>
                </a:lnTo>
                <a:lnTo>
                  <a:pt x="99" y="1395"/>
                </a:lnTo>
                <a:cubicBezTo>
                  <a:pt x="27" y="1437"/>
                  <a:pt x="2" y="1530"/>
                  <a:pt x="42" y="1603"/>
                </a:cubicBezTo>
                <a:cubicBezTo>
                  <a:pt x="85" y="1675"/>
                  <a:pt x="178" y="1700"/>
                  <a:pt x="250" y="1659"/>
                </a:cubicBezTo>
                <a:lnTo>
                  <a:pt x="767" y="1361"/>
                </a:lnTo>
                <a:cubicBezTo>
                  <a:pt x="802" y="1338"/>
                  <a:pt x="825" y="1307"/>
                  <a:pt x="835" y="1271"/>
                </a:cubicBezTo>
                <a:close/>
                <a:moveTo>
                  <a:pt x="7251" y="379"/>
                </a:moveTo>
                <a:lnTo>
                  <a:pt x="7237" y="379"/>
                </a:lnTo>
                <a:cubicBezTo>
                  <a:pt x="7235" y="379"/>
                  <a:pt x="7233" y="379"/>
                  <a:pt x="7231" y="379"/>
                </a:cubicBezTo>
                <a:cubicBezTo>
                  <a:pt x="7229" y="379"/>
                  <a:pt x="7228" y="379"/>
                  <a:pt x="7226" y="379"/>
                </a:cubicBezTo>
                <a:cubicBezTo>
                  <a:pt x="7189" y="379"/>
                  <a:pt x="7154" y="383"/>
                  <a:pt x="7120" y="395"/>
                </a:cubicBezTo>
                <a:cubicBezTo>
                  <a:pt x="7087" y="405"/>
                  <a:pt x="7057" y="423"/>
                  <a:pt x="7034" y="451"/>
                </a:cubicBezTo>
                <a:lnTo>
                  <a:pt x="7034" y="451"/>
                </a:lnTo>
                <a:lnTo>
                  <a:pt x="7034" y="451"/>
                </a:lnTo>
                <a:lnTo>
                  <a:pt x="7034" y="451"/>
                </a:lnTo>
                <a:cubicBezTo>
                  <a:pt x="7009" y="478"/>
                  <a:pt x="6993" y="511"/>
                  <a:pt x="6985" y="546"/>
                </a:cubicBezTo>
                <a:cubicBezTo>
                  <a:pt x="6974" y="583"/>
                  <a:pt x="6970" y="624"/>
                  <a:pt x="6970" y="672"/>
                </a:cubicBezTo>
                <a:lnTo>
                  <a:pt x="6970" y="763"/>
                </a:lnTo>
                <a:lnTo>
                  <a:pt x="6870" y="763"/>
                </a:lnTo>
                <a:cubicBezTo>
                  <a:pt x="6835" y="763"/>
                  <a:pt x="6807" y="791"/>
                  <a:pt x="6807" y="825"/>
                </a:cubicBezTo>
                <a:cubicBezTo>
                  <a:pt x="6807" y="842"/>
                  <a:pt x="6814" y="860"/>
                  <a:pt x="6824" y="872"/>
                </a:cubicBezTo>
                <a:cubicBezTo>
                  <a:pt x="6836" y="885"/>
                  <a:pt x="6852" y="892"/>
                  <a:pt x="6870" y="894"/>
                </a:cubicBezTo>
                <a:lnTo>
                  <a:pt x="6970" y="894"/>
                </a:lnTo>
                <a:lnTo>
                  <a:pt x="6970" y="1634"/>
                </a:lnTo>
                <a:lnTo>
                  <a:pt x="6970" y="1636"/>
                </a:lnTo>
                <a:cubicBezTo>
                  <a:pt x="6970" y="1654"/>
                  <a:pt x="6977" y="1670"/>
                  <a:pt x="6990" y="1682"/>
                </a:cubicBezTo>
                <a:cubicBezTo>
                  <a:pt x="7002" y="1693"/>
                  <a:pt x="7018" y="1700"/>
                  <a:pt x="7036" y="1700"/>
                </a:cubicBezTo>
                <a:cubicBezTo>
                  <a:pt x="7069" y="1700"/>
                  <a:pt x="7097" y="1671"/>
                  <a:pt x="7097" y="1636"/>
                </a:cubicBezTo>
                <a:lnTo>
                  <a:pt x="7097" y="894"/>
                </a:lnTo>
                <a:lnTo>
                  <a:pt x="7205" y="894"/>
                </a:lnTo>
                <a:cubicBezTo>
                  <a:pt x="7222" y="892"/>
                  <a:pt x="7238" y="885"/>
                  <a:pt x="7251" y="874"/>
                </a:cubicBezTo>
                <a:cubicBezTo>
                  <a:pt x="7263" y="862"/>
                  <a:pt x="7270" y="846"/>
                  <a:pt x="7270" y="828"/>
                </a:cubicBezTo>
                <a:lnTo>
                  <a:pt x="7270" y="827"/>
                </a:lnTo>
                <a:cubicBezTo>
                  <a:pt x="7270" y="793"/>
                  <a:pt x="7242" y="765"/>
                  <a:pt x="7207" y="765"/>
                </a:cubicBezTo>
                <a:lnTo>
                  <a:pt x="7097" y="765"/>
                </a:lnTo>
                <a:lnTo>
                  <a:pt x="7097" y="673"/>
                </a:lnTo>
                <a:cubicBezTo>
                  <a:pt x="7097" y="633"/>
                  <a:pt x="7103" y="603"/>
                  <a:pt x="7108" y="582"/>
                </a:cubicBezTo>
                <a:cubicBezTo>
                  <a:pt x="7113" y="561"/>
                  <a:pt x="7122" y="546"/>
                  <a:pt x="7129" y="538"/>
                </a:cubicBezTo>
                <a:cubicBezTo>
                  <a:pt x="7136" y="531"/>
                  <a:pt x="7145" y="524"/>
                  <a:pt x="7161" y="518"/>
                </a:cubicBezTo>
                <a:cubicBezTo>
                  <a:pt x="7177" y="513"/>
                  <a:pt x="7196" y="509"/>
                  <a:pt x="7224" y="509"/>
                </a:cubicBezTo>
                <a:lnTo>
                  <a:pt x="7228" y="509"/>
                </a:lnTo>
                <a:cubicBezTo>
                  <a:pt x="7229" y="509"/>
                  <a:pt x="7231" y="509"/>
                  <a:pt x="7233" y="509"/>
                </a:cubicBezTo>
                <a:cubicBezTo>
                  <a:pt x="7235" y="509"/>
                  <a:pt x="7237" y="509"/>
                  <a:pt x="7238" y="509"/>
                </a:cubicBezTo>
                <a:lnTo>
                  <a:pt x="7247" y="509"/>
                </a:lnTo>
                <a:lnTo>
                  <a:pt x="7252" y="509"/>
                </a:lnTo>
                <a:cubicBezTo>
                  <a:pt x="7288" y="509"/>
                  <a:pt x="7318" y="481"/>
                  <a:pt x="7318" y="444"/>
                </a:cubicBezTo>
                <a:cubicBezTo>
                  <a:pt x="7314" y="409"/>
                  <a:pt x="7286" y="379"/>
                  <a:pt x="7251" y="379"/>
                </a:cubicBezTo>
                <a:close/>
                <a:moveTo>
                  <a:pt x="9482" y="862"/>
                </a:moveTo>
                <a:cubicBezTo>
                  <a:pt x="9494" y="850"/>
                  <a:pt x="9501" y="832"/>
                  <a:pt x="9501" y="816"/>
                </a:cubicBezTo>
                <a:cubicBezTo>
                  <a:pt x="9501" y="800"/>
                  <a:pt x="9494" y="784"/>
                  <a:pt x="9482" y="772"/>
                </a:cubicBez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cubicBezTo>
                  <a:pt x="9469" y="760"/>
                  <a:pt x="9454" y="753"/>
                  <a:pt x="9438" y="753"/>
                </a:cubicBezTo>
                <a:cubicBezTo>
                  <a:pt x="9423" y="753"/>
                  <a:pt x="9406" y="760"/>
                  <a:pt x="9393" y="772"/>
                </a:cubicBezTo>
                <a:lnTo>
                  <a:pt x="8895" y="1256"/>
                </a:lnTo>
                <a:lnTo>
                  <a:pt x="8895" y="441"/>
                </a:lnTo>
                <a:cubicBezTo>
                  <a:pt x="8895" y="405"/>
                  <a:pt x="8865" y="377"/>
                  <a:pt x="8830" y="377"/>
                </a:cubicBezTo>
                <a:cubicBezTo>
                  <a:pt x="8812" y="377"/>
                  <a:pt x="8796" y="384"/>
                  <a:pt x="8785" y="397"/>
                </a:cubicBezTo>
                <a:cubicBezTo>
                  <a:pt x="8775" y="407"/>
                  <a:pt x="8766" y="425"/>
                  <a:pt x="8766" y="441"/>
                </a:cubicBezTo>
                <a:lnTo>
                  <a:pt x="8766" y="1634"/>
                </a:lnTo>
                <a:cubicBezTo>
                  <a:pt x="8766" y="1652"/>
                  <a:pt x="8773" y="1668"/>
                  <a:pt x="8785" y="1679"/>
                </a:cubicBezTo>
                <a:cubicBezTo>
                  <a:pt x="8796" y="1689"/>
                  <a:pt x="8814" y="1698"/>
                  <a:pt x="8830" y="1698"/>
                </a:cubicBezTo>
                <a:cubicBezTo>
                  <a:pt x="8867" y="1698"/>
                  <a:pt x="8895" y="1670"/>
                  <a:pt x="8895" y="1634"/>
                </a:cubicBezTo>
                <a:lnTo>
                  <a:pt x="8895" y="1437"/>
                </a:lnTo>
                <a:lnTo>
                  <a:pt x="9057" y="1275"/>
                </a:lnTo>
                <a:lnTo>
                  <a:pt x="9388" y="1673"/>
                </a:lnTo>
                <a:cubicBezTo>
                  <a:pt x="9395" y="1682"/>
                  <a:pt x="9402" y="1690"/>
                  <a:pt x="9411" y="1693"/>
                </a:cubicBezTo>
                <a:cubicBezTo>
                  <a:pt x="9420" y="1697"/>
                  <a:pt x="9430" y="1698"/>
                  <a:pt x="9438" y="1698"/>
                </a:cubicBezTo>
                <a:cubicBezTo>
                  <a:pt x="9448" y="1698"/>
                  <a:pt x="9466" y="1696"/>
                  <a:pt x="9480" y="1684"/>
                </a:cubicBezTo>
                <a:lnTo>
                  <a:pt x="9480" y="1684"/>
                </a:lnTo>
                <a:lnTo>
                  <a:pt x="9480" y="1684"/>
                </a:lnTo>
                <a:cubicBezTo>
                  <a:pt x="9494" y="1671"/>
                  <a:pt x="9501" y="1654"/>
                  <a:pt x="9501" y="1636"/>
                </a:cubicBezTo>
                <a:cubicBezTo>
                  <a:pt x="9501" y="1622"/>
                  <a:pt x="9496" y="1606"/>
                  <a:pt x="9485" y="1594"/>
                </a:cubicBezTo>
                <a:lnTo>
                  <a:pt x="9485" y="1594"/>
                </a:lnTo>
                <a:lnTo>
                  <a:pt x="9149" y="1186"/>
                </a:lnTo>
                <a:lnTo>
                  <a:pt x="9482" y="862"/>
                </a:lnTo>
                <a:close/>
                <a:moveTo>
                  <a:pt x="8581" y="779"/>
                </a:moveTo>
                <a:cubicBezTo>
                  <a:pt x="8593" y="790"/>
                  <a:pt x="8600" y="807"/>
                  <a:pt x="8600" y="825"/>
                </a:cubicBezTo>
                <a:lnTo>
                  <a:pt x="8600" y="1633"/>
                </a:lnTo>
                <a:cubicBezTo>
                  <a:pt x="8600" y="1650"/>
                  <a:pt x="8593" y="1666"/>
                  <a:pt x="8581" y="1677"/>
                </a:cubicBezTo>
                <a:cubicBezTo>
                  <a:pt x="8569" y="1687"/>
                  <a:pt x="8553" y="1696"/>
                  <a:pt x="8537" y="1696"/>
                </a:cubicBezTo>
                <a:cubicBezTo>
                  <a:pt x="8519" y="1696"/>
                  <a:pt x="8504" y="1689"/>
                  <a:pt x="8493" y="1677"/>
                </a:cubicBezTo>
                <a:cubicBezTo>
                  <a:pt x="8481" y="1666"/>
                  <a:pt x="8474" y="1650"/>
                  <a:pt x="8474" y="1633"/>
                </a:cubicBezTo>
                <a:lnTo>
                  <a:pt x="8474" y="1553"/>
                </a:lnTo>
                <a:cubicBezTo>
                  <a:pt x="8394" y="1640"/>
                  <a:pt x="8281" y="1696"/>
                  <a:pt x="8156" y="1696"/>
                </a:cubicBezTo>
                <a:cubicBezTo>
                  <a:pt x="8033" y="1696"/>
                  <a:pt x="7920" y="1643"/>
                  <a:pt x="7841" y="1557"/>
                </a:cubicBezTo>
                <a:cubicBezTo>
                  <a:pt x="7760" y="1472"/>
                  <a:pt x="7712" y="1354"/>
                  <a:pt x="7712" y="1228"/>
                </a:cubicBezTo>
                <a:cubicBezTo>
                  <a:pt x="7712" y="1100"/>
                  <a:pt x="7762" y="983"/>
                  <a:pt x="7841" y="899"/>
                </a:cubicBezTo>
                <a:cubicBezTo>
                  <a:pt x="7920" y="814"/>
                  <a:pt x="8033" y="760"/>
                  <a:pt x="8156" y="760"/>
                </a:cubicBezTo>
                <a:cubicBezTo>
                  <a:pt x="8281" y="760"/>
                  <a:pt x="8394" y="814"/>
                  <a:pt x="8474" y="901"/>
                </a:cubicBezTo>
                <a:lnTo>
                  <a:pt x="8474" y="823"/>
                </a:lnTo>
                <a:cubicBezTo>
                  <a:pt x="8474" y="805"/>
                  <a:pt x="8481" y="790"/>
                  <a:pt x="8493" y="777"/>
                </a:cubicBezTo>
                <a:cubicBezTo>
                  <a:pt x="8505" y="767"/>
                  <a:pt x="8521" y="760"/>
                  <a:pt x="8537" y="760"/>
                </a:cubicBezTo>
                <a:cubicBezTo>
                  <a:pt x="8555" y="761"/>
                  <a:pt x="8570" y="768"/>
                  <a:pt x="8581" y="779"/>
                </a:cubicBezTo>
                <a:close/>
                <a:moveTo>
                  <a:pt x="8474" y="1230"/>
                </a:moveTo>
                <a:cubicBezTo>
                  <a:pt x="8474" y="1135"/>
                  <a:pt x="8437" y="1049"/>
                  <a:pt x="8380" y="987"/>
                </a:cubicBezTo>
                <a:cubicBezTo>
                  <a:pt x="8322" y="925"/>
                  <a:pt x="8243" y="888"/>
                  <a:pt x="8156" y="888"/>
                </a:cubicBezTo>
                <a:cubicBezTo>
                  <a:pt x="8070" y="888"/>
                  <a:pt x="7992" y="925"/>
                  <a:pt x="7933" y="987"/>
                </a:cubicBezTo>
                <a:cubicBezTo>
                  <a:pt x="7875" y="1049"/>
                  <a:pt x="7837" y="1135"/>
                  <a:pt x="7837" y="1230"/>
                </a:cubicBezTo>
                <a:cubicBezTo>
                  <a:pt x="7837" y="1324"/>
                  <a:pt x="7874" y="1411"/>
                  <a:pt x="7933" y="1472"/>
                </a:cubicBezTo>
                <a:cubicBezTo>
                  <a:pt x="7991" y="1534"/>
                  <a:pt x="8070" y="1571"/>
                  <a:pt x="8156" y="1571"/>
                </a:cubicBezTo>
                <a:cubicBezTo>
                  <a:pt x="8243" y="1571"/>
                  <a:pt x="8322" y="1534"/>
                  <a:pt x="8380" y="1472"/>
                </a:cubicBezTo>
                <a:cubicBezTo>
                  <a:pt x="8437" y="1409"/>
                  <a:pt x="8474" y="1324"/>
                  <a:pt x="8474" y="1230"/>
                </a:cubicBezTo>
                <a:close/>
                <a:moveTo>
                  <a:pt x="3348" y="1207"/>
                </a:moveTo>
                <a:cubicBezTo>
                  <a:pt x="3297" y="1183"/>
                  <a:pt x="3239" y="1165"/>
                  <a:pt x="3181" y="1146"/>
                </a:cubicBezTo>
                <a:cubicBezTo>
                  <a:pt x="3128" y="1128"/>
                  <a:pt x="3073" y="1112"/>
                  <a:pt x="3035" y="1091"/>
                </a:cubicBezTo>
                <a:cubicBezTo>
                  <a:pt x="3015" y="1080"/>
                  <a:pt x="2999" y="1070"/>
                  <a:pt x="2991" y="1057"/>
                </a:cubicBezTo>
                <a:cubicBezTo>
                  <a:pt x="2980" y="1045"/>
                  <a:pt x="2976" y="1033"/>
                  <a:pt x="2975" y="1015"/>
                </a:cubicBezTo>
                <a:cubicBezTo>
                  <a:pt x="2975" y="992"/>
                  <a:pt x="2982" y="973"/>
                  <a:pt x="2992" y="955"/>
                </a:cubicBezTo>
                <a:cubicBezTo>
                  <a:pt x="3010" y="931"/>
                  <a:pt x="3038" y="911"/>
                  <a:pt x="3072" y="899"/>
                </a:cubicBezTo>
                <a:cubicBezTo>
                  <a:pt x="3103" y="887"/>
                  <a:pt x="3137" y="879"/>
                  <a:pt x="3162" y="879"/>
                </a:cubicBezTo>
                <a:cubicBezTo>
                  <a:pt x="3234" y="879"/>
                  <a:pt x="3280" y="904"/>
                  <a:pt x="3315" y="929"/>
                </a:cubicBezTo>
                <a:cubicBezTo>
                  <a:pt x="3332" y="941"/>
                  <a:pt x="3347" y="954"/>
                  <a:pt x="3361" y="964"/>
                </a:cubicBezTo>
                <a:cubicBezTo>
                  <a:pt x="3368" y="969"/>
                  <a:pt x="3375" y="975"/>
                  <a:pt x="3382" y="978"/>
                </a:cubicBezTo>
                <a:cubicBezTo>
                  <a:pt x="3389" y="982"/>
                  <a:pt x="3398" y="985"/>
                  <a:pt x="3406" y="985"/>
                </a:cubicBezTo>
                <a:cubicBezTo>
                  <a:pt x="3412" y="985"/>
                  <a:pt x="3419" y="983"/>
                  <a:pt x="3424" y="982"/>
                </a:cubicBezTo>
                <a:cubicBezTo>
                  <a:pt x="3429" y="980"/>
                  <a:pt x="3435" y="976"/>
                  <a:pt x="3440" y="971"/>
                </a:cubicBezTo>
                <a:cubicBezTo>
                  <a:pt x="3445" y="968"/>
                  <a:pt x="3449" y="962"/>
                  <a:pt x="3452" y="955"/>
                </a:cubicBezTo>
                <a:cubicBezTo>
                  <a:pt x="3454" y="950"/>
                  <a:pt x="3456" y="943"/>
                  <a:pt x="3456" y="938"/>
                </a:cubicBezTo>
                <a:cubicBezTo>
                  <a:pt x="3456" y="927"/>
                  <a:pt x="3452" y="916"/>
                  <a:pt x="3447" y="906"/>
                </a:cubicBezTo>
                <a:cubicBezTo>
                  <a:pt x="3438" y="888"/>
                  <a:pt x="3422" y="872"/>
                  <a:pt x="3403" y="855"/>
                </a:cubicBezTo>
                <a:cubicBezTo>
                  <a:pt x="3375" y="830"/>
                  <a:pt x="3337" y="805"/>
                  <a:pt x="3297" y="788"/>
                </a:cubicBezTo>
                <a:cubicBezTo>
                  <a:pt x="3256" y="770"/>
                  <a:pt x="3214" y="758"/>
                  <a:pt x="3174" y="758"/>
                </a:cubicBezTo>
                <a:cubicBezTo>
                  <a:pt x="3079" y="758"/>
                  <a:pt x="3001" y="779"/>
                  <a:pt x="2943" y="820"/>
                </a:cubicBezTo>
                <a:cubicBezTo>
                  <a:pt x="2913" y="841"/>
                  <a:pt x="2887" y="864"/>
                  <a:pt x="2869" y="894"/>
                </a:cubicBezTo>
                <a:cubicBezTo>
                  <a:pt x="2850" y="925"/>
                  <a:pt x="2839" y="964"/>
                  <a:pt x="2839" y="1013"/>
                </a:cubicBezTo>
                <a:cubicBezTo>
                  <a:pt x="2839" y="1015"/>
                  <a:pt x="2839" y="1019"/>
                  <a:pt x="2839" y="1020"/>
                </a:cubicBezTo>
                <a:cubicBezTo>
                  <a:pt x="2839" y="1070"/>
                  <a:pt x="2855" y="1109"/>
                  <a:pt x="2880" y="1140"/>
                </a:cubicBezTo>
                <a:cubicBezTo>
                  <a:pt x="2917" y="1188"/>
                  <a:pt x="2973" y="1215"/>
                  <a:pt x="3028" y="1235"/>
                </a:cubicBezTo>
                <a:cubicBezTo>
                  <a:pt x="3082" y="1254"/>
                  <a:pt x="3137" y="1266"/>
                  <a:pt x="3170" y="1279"/>
                </a:cubicBezTo>
                <a:cubicBezTo>
                  <a:pt x="3218" y="1294"/>
                  <a:pt x="3271" y="1312"/>
                  <a:pt x="3308" y="1335"/>
                </a:cubicBezTo>
                <a:cubicBezTo>
                  <a:pt x="3327" y="1347"/>
                  <a:pt x="3341" y="1360"/>
                  <a:pt x="3352" y="1374"/>
                </a:cubicBezTo>
                <a:cubicBezTo>
                  <a:pt x="3362" y="1388"/>
                  <a:pt x="3368" y="1404"/>
                  <a:pt x="3368" y="1421"/>
                </a:cubicBezTo>
                <a:lnTo>
                  <a:pt x="3368" y="1423"/>
                </a:lnTo>
                <a:cubicBezTo>
                  <a:pt x="3368" y="1449"/>
                  <a:pt x="3359" y="1471"/>
                  <a:pt x="3347" y="1490"/>
                </a:cubicBezTo>
                <a:cubicBezTo>
                  <a:pt x="3327" y="1516"/>
                  <a:pt x="3294" y="1538"/>
                  <a:pt x="3258" y="1550"/>
                </a:cubicBezTo>
                <a:cubicBezTo>
                  <a:pt x="3223" y="1562"/>
                  <a:pt x="3188" y="1568"/>
                  <a:pt x="3163" y="1568"/>
                </a:cubicBezTo>
                <a:cubicBezTo>
                  <a:pt x="3080" y="1568"/>
                  <a:pt x="3026" y="1548"/>
                  <a:pt x="2985" y="1527"/>
                </a:cubicBezTo>
                <a:cubicBezTo>
                  <a:pt x="2966" y="1516"/>
                  <a:pt x="2948" y="1508"/>
                  <a:pt x="2934" y="1499"/>
                </a:cubicBezTo>
                <a:cubicBezTo>
                  <a:pt x="2927" y="1495"/>
                  <a:pt x="2920" y="1492"/>
                  <a:pt x="2913" y="1488"/>
                </a:cubicBezTo>
                <a:cubicBezTo>
                  <a:pt x="2906" y="1485"/>
                  <a:pt x="2899" y="1483"/>
                  <a:pt x="2890" y="1483"/>
                </a:cubicBezTo>
                <a:cubicBezTo>
                  <a:pt x="2885" y="1483"/>
                  <a:pt x="2880" y="1483"/>
                  <a:pt x="2874" y="1486"/>
                </a:cubicBezTo>
                <a:cubicBezTo>
                  <a:pt x="2869" y="1488"/>
                  <a:pt x="2864" y="1492"/>
                  <a:pt x="2860" y="1495"/>
                </a:cubicBezTo>
                <a:cubicBezTo>
                  <a:pt x="2855" y="1501"/>
                  <a:pt x="2850" y="1506"/>
                  <a:pt x="2846" y="1513"/>
                </a:cubicBezTo>
                <a:cubicBezTo>
                  <a:pt x="2843" y="1520"/>
                  <a:pt x="2841" y="1527"/>
                  <a:pt x="2841" y="1534"/>
                </a:cubicBezTo>
                <a:cubicBezTo>
                  <a:pt x="2841" y="1546"/>
                  <a:pt x="2846" y="1559"/>
                  <a:pt x="2851" y="1568"/>
                </a:cubicBezTo>
                <a:cubicBezTo>
                  <a:pt x="2862" y="1582"/>
                  <a:pt x="2878" y="1596"/>
                  <a:pt x="2895" y="1610"/>
                </a:cubicBezTo>
                <a:cubicBezTo>
                  <a:pt x="2915" y="1622"/>
                  <a:pt x="2938" y="1636"/>
                  <a:pt x="2966" y="1649"/>
                </a:cubicBezTo>
                <a:cubicBezTo>
                  <a:pt x="3026" y="1677"/>
                  <a:pt x="3103" y="1691"/>
                  <a:pt x="3162" y="1693"/>
                </a:cubicBezTo>
                <a:lnTo>
                  <a:pt x="3162" y="1693"/>
                </a:lnTo>
                <a:cubicBezTo>
                  <a:pt x="3253" y="1693"/>
                  <a:pt x="3331" y="1671"/>
                  <a:pt x="3398" y="1622"/>
                </a:cubicBezTo>
                <a:lnTo>
                  <a:pt x="3398" y="1622"/>
                </a:lnTo>
                <a:lnTo>
                  <a:pt x="3398" y="1622"/>
                </a:lnTo>
                <a:cubicBezTo>
                  <a:pt x="3463" y="1573"/>
                  <a:pt x="3503" y="1501"/>
                  <a:pt x="3503" y="1419"/>
                </a:cubicBezTo>
                <a:cubicBezTo>
                  <a:pt x="3503" y="1375"/>
                  <a:pt x="3493" y="1337"/>
                  <a:pt x="3475" y="1305"/>
                </a:cubicBezTo>
                <a:cubicBezTo>
                  <a:pt x="3445" y="1261"/>
                  <a:pt x="3399" y="1232"/>
                  <a:pt x="3348" y="1207"/>
                </a:cubicBezTo>
                <a:close/>
                <a:moveTo>
                  <a:pt x="7513" y="377"/>
                </a:moveTo>
                <a:cubicBezTo>
                  <a:pt x="7496" y="377"/>
                  <a:pt x="7480" y="384"/>
                  <a:pt x="7469" y="397"/>
                </a:cubicBezTo>
                <a:cubicBezTo>
                  <a:pt x="7457" y="407"/>
                  <a:pt x="7450" y="425"/>
                  <a:pt x="7450" y="441"/>
                </a:cubicBezTo>
                <a:lnTo>
                  <a:pt x="7450" y="1634"/>
                </a:lnTo>
                <a:cubicBezTo>
                  <a:pt x="7450" y="1652"/>
                  <a:pt x="7457" y="1668"/>
                  <a:pt x="7469" y="1679"/>
                </a:cubicBezTo>
                <a:cubicBezTo>
                  <a:pt x="7481" y="1689"/>
                  <a:pt x="7497" y="1698"/>
                  <a:pt x="7513" y="1698"/>
                </a:cubicBezTo>
                <a:cubicBezTo>
                  <a:pt x="7550" y="1698"/>
                  <a:pt x="7578" y="1670"/>
                  <a:pt x="7578" y="1634"/>
                </a:cubicBezTo>
                <a:lnTo>
                  <a:pt x="7578" y="441"/>
                </a:lnTo>
                <a:cubicBezTo>
                  <a:pt x="7578" y="405"/>
                  <a:pt x="7548" y="377"/>
                  <a:pt x="7513" y="377"/>
                </a:cubicBezTo>
                <a:close/>
                <a:moveTo>
                  <a:pt x="10445" y="1200"/>
                </a:moveTo>
                <a:lnTo>
                  <a:pt x="10445" y="1207"/>
                </a:lnTo>
                <a:cubicBezTo>
                  <a:pt x="10445" y="1225"/>
                  <a:pt x="10438" y="1241"/>
                  <a:pt x="10426" y="1250"/>
                </a:cubicBezTo>
                <a:cubicBezTo>
                  <a:pt x="10414" y="1261"/>
                  <a:pt x="10398" y="1266"/>
                  <a:pt x="10382" y="1266"/>
                </a:cubicBezTo>
                <a:lnTo>
                  <a:pt x="9667" y="1266"/>
                </a:lnTo>
                <a:cubicBezTo>
                  <a:pt x="9684" y="1441"/>
                  <a:pt x="9823" y="1569"/>
                  <a:pt x="9991" y="1571"/>
                </a:cubicBezTo>
                <a:lnTo>
                  <a:pt x="10033" y="1571"/>
                </a:lnTo>
                <a:cubicBezTo>
                  <a:pt x="10088" y="1571"/>
                  <a:pt x="10142" y="1552"/>
                  <a:pt x="10188" y="1520"/>
                </a:cubicBezTo>
                <a:cubicBezTo>
                  <a:pt x="10236" y="1488"/>
                  <a:pt x="10276" y="1446"/>
                  <a:pt x="10305" y="1397"/>
                </a:cubicBezTo>
                <a:cubicBezTo>
                  <a:pt x="10310" y="1386"/>
                  <a:pt x="10319" y="1380"/>
                  <a:pt x="10327" y="1374"/>
                </a:cubicBezTo>
                <a:cubicBezTo>
                  <a:pt x="10336" y="1369"/>
                  <a:pt x="10347" y="1367"/>
                  <a:pt x="10357" y="1367"/>
                </a:cubicBezTo>
                <a:cubicBezTo>
                  <a:pt x="10368" y="1367"/>
                  <a:pt x="10380" y="1370"/>
                  <a:pt x="10389" y="1375"/>
                </a:cubicBezTo>
                <a:lnTo>
                  <a:pt x="10389" y="1375"/>
                </a:lnTo>
                <a:lnTo>
                  <a:pt x="10389" y="1375"/>
                </a:lnTo>
                <a:cubicBezTo>
                  <a:pt x="10407" y="1388"/>
                  <a:pt x="10419" y="1409"/>
                  <a:pt x="10419" y="1430"/>
                </a:cubicBezTo>
                <a:cubicBezTo>
                  <a:pt x="10419" y="1441"/>
                  <a:pt x="10416" y="1453"/>
                  <a:pt x="10410" y="1464"/>
                </a:cubicBezTo>
                <a:lnTo>
                  <a:pt x="10410" y="1464"/>
                </a:lnTo>
                <a:lnTo>
                  <a:pt x="10410" y="1464"/>
                </a:lnTo>
                <a:cubicBezTo>
                  <a:pt x="10370" y="1527"/>
                  <a:pt x="10315" y="1585"/>
                  <a:pt x="10252" y="1627"/>
                </a:cubicBezTo>
                <a:cubicBezTo>
                  <a:pt x="10186" y="1670"/>
                  <a:pt x="10112" y="1696"/>
                  <a:pt x="10031" y="1696"/>
                </a:cubicBezTo>
                <a:lnTo>
                  <a:pt x="9989" y="1696"/>
                </a:lnTo>
                <a:cubicBezTo>
                  <a:pt x="9864" y="1696"/>
                  <a:pt x="9749" y="1642"/>
                  <a:pt x="9668" y="1557"/>
                </a:cubicBezTo>
                <a:cubicBezTo>
                  <a:pt x="9587" y="1472"/>
                  <a:pt x="9536" y="1356"/>
                  <a:pt x="9536" y="1230"/>
                </a:cubicBezTo>
                <a:cubicBezTo>
                  <a:pt x="9536" y="1100"/>
                  <a:pt x="9587" y="983"/>
                  <a:pt x="9668" y="897"/>
                </a:cubicBezTo>
                <a:cubicBezTo>
                  <a:pt x="9751" y="813"/>
                  <a:pt x="9864" y="760"/>
                  <a:pt x="9991" y="760"/>
                </a:cubicBezTo>
                <a:cubicBezTo>
                  <a:pt x="10112" y="760"/>
                  <a:pt x="10220" y="807"/>
                  <a:pt x="10301" y="887"/>
                </a:cubicBezTo>
                <a:cubicBezTo>
                  <a:pt x="10382" y="966"/>
                  <a:pt x="10435" y="1075"/>
                  <a:pt x="10445" y="1200"/>
                </a:cubicBezTo>
                <a:close/>
                <a:moveTo>
                  <a:pt x="10305" y="1139"/>
                </a:moveTo>
                <a:cubicBezTo>
                  <a:pt x="10268" y="992"/>
                  <a:pt x="10139" y="887"/>
                  <a:pt x="9993" y="887"/>
                </a:cubicBezTo>
                <a:cubicBezTo>
                  <a:pt x="9841" y="887"/>
                  <a:pt x="9714" y="989"/>
                  <a:pt x="9675" y="1139"/>
                </a:cubicBezTo>
                <a:lnTo>
                  <a:pt x="10305" y="1139"/>
                </a:lnTo>
                <a:close/>
                <a:moveTo>
                  <a:pt x="4027" y="763"/>
                </a:moveTo>
                <a:cubicBezTo>
                  <a:pt x="3926" y="763"/>
                  <a:pt x="3836" y="802"/>
                  <a:pt x="3768" y="864"/>
                </a:cubicBezTo>
                <a:lnTo>
                  <a:pt x="3768" y="827"/>
                </a:lnTo>
                <a:cubicBezTo>
                  <a:pt x="3768" y="809"/>
                  <a:pt x="3761" y="793"/>
                  <a:pt x="3750" y="783"/>
                </a:cubicBezTo>
                <a:cubicBezTo>
                  <a:pt x="3740" y="770"/>
                  <a:pt x="3724" y="763"/>
                  <a:pt x="3706" y="763"/>
                </a:cubicBezTo>
                <a:cubicBezTo>
                  <a:pt x="3688" y="763"/>
                  <a:pt x="3670" y="770"/>
                  <a:pt x="3660" y="783"/>
                </a:cubicBezTo>
                <a:cubicBezTo>
                  <a:pt x="3649" y="795"/>
                  <a:pt x="3643" y="811"/>
                  <a:pt x="3643" y="827"/>
                </a:cubicBezTo>
                <a:lnTo>
                  <a:pt x="3643" y="1652"/>
                </a:lnTo>
                <a:lnTo>
                  <a:pt x="3644" y="1654"/>
                </a:lnTo>
                <a:lnTo>
                  <a:pt x="3644" y="1654"/>
                </a:lnTo>
                <a:cubicBezTo>
                  <a:pt x="3644" y="1657"/>
                  <a:pt x="3646" y="1659"/>
                  <a:pt x="3648" y="1663"/>
                </a:cubicBezTo>
                <a:cubicBezTo>
                  <a:pt x="3657" y="1679"/>
                  <a:pt x="3671" y="1689"/>
                  <a:pt x="3688" y="1694"/>
                </a:cubicBezTo>
                <a:lnTo>
                  <a:pt x="3690" y="1694"/>
                </a:lnTo>
                <a:lnTo>
                  <a:pt x="3704" y="1694"/>
                </a:lnTo>
                <a:cubicBezTo>
                  <a:pt x="3713" y="1694"/>
                  <a:pt x="3722" y="1693"/>
                  <a:pt x="3731" y="1689"/>
                </a:cubicBezTo>
                <a:cubicBezTo>
                  <a:pt x="3738" y="1686"/>
                  <a:pt x="3745" y="1680"/>
                  <a:pt x="3750" y="1673"/>
                </a:cubicBezTo>
                <a:lnTo>
                  <a:pt x="3750" y="1673"/>
                </a:lnTo>
                <a:cubicBezTo>
                  <a:pt x="3750" y="1673"/>
                  <a:pt x="3750" y="1671"/>
                  <a:pt x="3752" y="1671"/>
                </a:cubicBezTo>
                <a:lnTo>
                  <a:pt x="3752" y="1671"/>
                </a:lnTo>
                <a:cubicBezTo>
                  <a:pt x="3755" y="1668"/>
                  <a:pt x="3759" y="1663"/>
                  <a:pt x="3761" y="1659"/>
                </a:cubicBezTo>
                <a:cubicBezTo>
                  <a:pt x="3762" y="1654"/>
                  <a:pt x="3764" y="1650"/>
                  <a:pt x="3764" y="1645"/>
                </a:cubicBezTo>
                <a:lnTo>
                  <a:pt x="3764" y="1643"/>
                </a:lnTo>
                <a:lnTo>
                  <a:pt x="3764" y="1147"/>
                </a:lnTo>
                <a:cubicBezTo>
                  <a:pt x="3766" y="1077"/>
                  <a:pt x="3796" y="1012"/>
                  <a:pt x="3842" y="966"/>
                </a:cubicBezTo>
                <a:cubicBezTo>
                  <a:pt x="3888" y="920"/>
                  <a:pt x="3953" y="890"/>
                  <a:pt x="4023" y="890"/>
                </a:cubicBezTo>
                <a:cubicBezTo>
                  <a:pt x="4095" y="890"/>
                  <a:pt x="4159" y="918"/>
                  <a:pt x="4205" y="966"/>
                </a:cubicBezTo>
                <a:cubicBezTo>
                  <a:pt x="4251" y="1012"/>
                  <a:pt x="4279" y="1077"/>
                  <a:pt x="4279" y="1147"/>
                </a:cubicBezTo>
                <a:lnTo>
                  <a:pt x="4279" y="1634"/>
                </a:lnTo>
                <a:cubicBezTo>
                  <a:pt x="4279" y="1652"/>
                  <a:pt x="4286" y="1668"/>
                  <a:pt x="4298" y="1680"/>
                </a:cubicBezTo>
                <a:cubicBezTo>
                  <a:pt x="4310" y="1691"/>
                  <a:pt x="4326" y="1698"/>
                  <a:pt x="4342" y="1698"/>
                </a:cubicBezTo>
                <a:cubicBezTo>
                  <a:pt x="4360" y="1698"/>
                  <a:pt x="4376" y="1691"/>
                  <a:pt x="4386" y="1680"/>
                </a:cubicBezTo>
                <a:cubicBezTo>
                  <a:pt x="4399" y="1670"/>
                  <a:pt x="4406" y="1652"/>
                  <a:pt x="4406" y="1634"/>
                </a:cubicBezTo>
                <a:lnTo>
                  <a:pt x="4406" y="1147"/>
                </a:lnTo>
                <a:cubicBezTo>
                  <a:pt x="4413" y="936"/>
                  <a:pt x="4240" y="763"/>
                  <a:pt x="4027" y="763"/>
                </a:cubicBezTo>
                <a:close/>
                <a:moveTo>
                  <a:pt x="5294" y="901"/>
                </a:moveTo>
                <a:cubicBezTo>
                  <a:pt x="5375" y="985"/>
                  <a:pt x="5421" y="1103"/>
                  <a:pt x="5423" y="1230"/>
                </a:cubicBezTo>
                <a:cubicBezTo>
                  <a:pt x="5423" y="1356"/>
                  <a:pt x="5375" y="1472"/>
                  <a:pt x="5294" y="1559"/>
                </a:cubicBezTo>
                <a:cubicBezTo>
                  <a:pt x="5214" y="1643"/>
                  <a:pt x="5101" y="1698"/>
                  <a:pt x="4978" y="1698"/>
                </a:cubicBezTo>
                <a:cubicBezTo>
                  <a:pt x="4854" y="1698"/>
                  <a:pt x="4744" y="1644"/>
                  <a:pt x="4663" y="1559"/>
                </a:cubicBezTo>
                <a:cubicBezTo>
                  <a:pt x="4582" y="1475"/>
                  <a:pt x="4533" y="1356"/>
                  <a:pt x="4533" y="1230"/>
                </a:cubicBezTo>
                <a:cubicBezTo>
                  <a:pt x="4533" y="1103"/>
                  <a:pt x="4582" y="987"/>
                  <a:pt x="4663" y="901"/>
                </a:cubicBezTo>
                <a:cubicBezTo>
                  <a:pt x="4742" y="816"/>
                  <a:pt x="4855" y="761"/>
                  <a:pt x="4978" y="761"/>
                </a:cubicBezTo>
                <a:cubicBezTo>
                  <a:pt x="5103" y="761"/>
                  <a:pt x="5214" y="816"/>
                  <a:pt x="5294" y="901"/>
                </a:cubicBezTo>
                <a:close/>
                <a:moveTo>
                  <a:pt x="5296" y="1230"/>
                </a:moveTo>
                <a:cubicBezTo>
                  <a:pt x="5296" y="1135"/>
                  <a:pt x="5258" y="1049"/>
                  <a:pt x="5200" y="987"/>
                </a:cubicBezTo>
                <a:cubicBezTo>
                  <a:pt x="5141" y="925"/>
                  <a:pt x="5063" y="887"/>
                  <a:pt x="4978" y="887"/>
                </a:cubicBezTo>
                <a:cubicBezTo>
                  <a:pt x="4892" y="887"/>
                  <a:pt x="4813" y="925"/>
                  <a:pt x="4755" y="987"/>
                </a:cubicBezTo>
                <a:cubicBezTo>
                  <a:pt x="4696" y="1049"/>
                  <a:pt x="4659" y="1135"/>
                  <a:pt x="4659" y="1230"/>
                </a:cubicBezTo>
                <a:cubicBezTo>
                  <a:pt x="4659" y="1324"/>
                  <a:pt x="4696" y="1410"/>
                  <a:pt x="4755" y="1471"/>
                </a:cubicBezTo>
                <a:cubicBezTo>
                  <a:pt x="4813" y="1533"/>
                  <a:pt x="4892" y="1569"/>
                  <a:pt x="4978" y="1569"/>
                </a:cubicBezTo>
                <a:cubicBezTo>
                  <a:pt x="5065" y="1569"/>
                  <a:pt x="5144" y="1532"/>
                  <a:pt x="5200" y="1471"/>
                </a:cubicBezTo>
                <a:cubicBezTo>
                  <a:pt x="5259" y="1409"/>
                  <a:pt x="5296" y="1324"/>
                  <a:pt x="5296" y="1230"/>
                </a:cubicBezTo>
                <a:close/>
                <a:moveTo>
                  <a:pt x="6671" y="768"/>
                </a:moveTo>
                <a:lnTo>
                  <a:pt x="6671" y="768"/>
                </a:lnTo>
                <a:cubicBezTo>
                  <a:pt x="6669" y="768"/>
                  <a:pt x="6669" y="768"/>
                  <a:pt x="6671" y="768"/>
                </a:cubicBezTo>
                <a:cubicBezTo>
                  <a:pt x="6662" y="765"/>
                  <a:pt x="6655" y="763"/>
                  <a:pt x="6648" y="763"/>
                </a:cubicBezTo>
                <a:cubicBezTo>
                  <a:pt x="6636" y="763"/>
                  <a:pt x="6624" y="767"/>
                  <a:pt x="6613" y="774"/>
                </a:cubicBezTo>
                <a:cubicBezTo>
                  <a:pt x="6603" y="781"/>
                  <a:pt x="6593" y="790"/>
                  <a:pt x="6588" y="802"/>
                </a:cubicBezTo>
                <a:lnTo>
                  <a:pt x="6588" y="802"/>
                </a:lnTo>
                <a:lnTo>
                  <a:pt x="6345" y="1467"/>
                </a:lnTo>
                <a:lnTo>
                  <a:pt x="6158" y="1022"/>
                </a:lnTo>
                <a:lnTo>
                  <a:pt x="6158" y="1022"/>
                </a:lnTo>
                <a:cubicBezTo>
                  <a:pt x="6153" y="1010"/>
                  <a:pt x="6144" y="999"/>
                  <a:pt x="6133" y="994"/>
                </a:cubicBezTo>
                <a:cubicBezTo>
                  <a:pt x="6123" y="987"/>
                  <a:pt x="6110" y="983"/>
                  <a:pt x="6096" y="983"/>
                </a:cubicBezTo>
                <a:cubicBezTo>
                  <a:pt x="6084" y="983"/>
                  <a:pt x="6072" y="987"/>
                  <a:pt x="6061" y="994"/>
                </a:cubicBezTo>
                <a:cubicBezTo>
                  <a:pt x="6051" y="1001"/>
                  <a:pt x="6042" y="1010"/>
                  <a:pt x="6036" y="1022"/>
                </a:cubicBezTo>
                <a:lnTo>
                  <a:pt x="6036" y="1022"/>
                </a:lnTo>
                <a:lnTo>
                  <a:pt x="5848" y="1467"/>
                </a:lnTo>
                <a:lnTo>
                  <a:pt x="5603" y="802"/>
                </a:lnTo>
                <a:lnTo>
                  <a:pt x="5603" y="802"/>
                </a:lnTo>
                <a:cubicBezTo>
                  <a:pt x="5599" y="790"/>
                  <a:pt x="5591" y="779"/>
                  <a:pt x="5580" y="772"/>
                </a:cubicBezTo>
                <a:cubicBezTo>
                  <a:pt x="5569" y="765"/>
                  <a:pt x="5557" y="761"/>
                  <a:pt x="5545" y="761"/>
                </a:cubicBezTo>
                <a:cubicBezTo>
                  <a:pt x="5536" y="761"/>
                  <a:pt x="5529" y="763"/>
                  <a:pt x="5520" y="767"/>
                </a:cubicBezTo>
                <a:lnTo>
                  <a:pt x="5520" y="767"/>
                </a:lnTo>
                <a:lnTo>
                  <a:pt x="5520" y="767"/>
                </a:lnTo>
                <a:cubicBezTo>
                  <a:pt x="5497" y="777"/>
                  <a:pt x="5483" y="800"/>
                  <a:pt x="5483" y="825"/>
                </a:cubicBezTo>
                <a:cubicBezTo>
                  <a:pt x="5483" y="832"/>
                  <a:pt x="5485" y="841"/>
                  <a:pt x="5488" y="848"/>
                </a:cubicBezTo>
                <a:lnTo>
                  <a:pt x="5488" y="848"/>
                </a:lnTo>
                <a:lnTo>
                  <a:pt x="5790" y="1654"/>
                </a:lnTo>
                <a:lnTo>
                  <a:pt x="5790" y="1654"/>
                </a:lnTo>
                <a:cubicBezTo>
                  <a:pt x="5791" y="1659"/>
                  <a:pt x="5795" y="1666"/>
                  <a:pt x="5800" y="1671"/>
                </a:cubicBezTo>
                <a:cubicBezTo>
                  <a:pt x="5804" y="1675"/>
                  <a:pt x="5809" y="1679"/>
                  <a:pt x="5814" y="1682"/>
                </a:cubicBezTo>
                <a:cubicBezTo>
                  <a:pt x="5816" y="1684"/>
                  <a:pt x="5816" y="1684"/>
                  <a:pt x="5820" y="1686"/>
                </a:cubicBezTo>
                <a:cubicBezTo>
                  <a:pt x="5821" y="1687"/>
                  <a:pt x="5825" y="1687"/>
                  <a:pt x="5829" y="1689"/>
                </a:cubicBezTo>
                <a:cubicBezTo>
                  <a:pt x="5834" y="1691"/>
                  <a:pt x="5841" y="1693"/>
                  <a:pt x="5850" y="1693"/>
                </a:cubicBezTo>
                <a:cubicBezTo>
                  <a:pt x="5862" y="1693"/>
                  <a:pt x="5873" y="1689"/>
                  <a:pt x="5883" y="1682"/>
                </a:cubicBezTo>
                <a:cubicBezTo>
                  <a:pt x="5892" y="1675"/>
                  <a:pt x="5901" y="1666"/>
                  <a:pt x="5906" y="1654"/>
                </a:cubicBezTo>
                <a:lnTo>
                  <a:pt x="5906" y="1654"/>
                </a:lnTo>
                <a:lnTo>
                  <a:pt x="6096" y="1200"/>
                </a:lnTo>
                <a:lnTo>
                  <a:pt x="6287" y="1652"/>
                </a:lnTo>
                <a:lnTo>
                  <a:pt x="6287" y="1652"/>
                </a:lnTo>
                <a:cubicBezTo>
                  <a:pt x="6290" y="1664"/>
                  <a:pt x="6299" y="1673"/>
                  <a:pt x="6308" y="1680"/>
                </a:cubicBezTo>
                <a:cubicBezTo>
                  <a:pt x="6317" y="1687"/>
                  <a:pt x="6327" y="1693"/>
                  <a:pt x="6340" y="1693"/>
                </a:cubicBezTo>
                <a:lnTo>
                  <a:pt x="6348" y="1693"/>
                </a:lnTo>
                <a:cubicBezTo>
                  <a:pt x="6355" y="1693"/>
                  <a:pt x="6364" y="1691"/>
                  <a:pt x="6370" y="1689"/>
                </a:cubicBezTo>
                <a:cubicBezTo>
                  <a:pt x="6377" y="1687"/>
                  <a:pt x="6382" y="1684"/>
                  <a:pt x="6385" y="1680"/>
                </a:cubicBezTo>
                <a:cubicBezTo>
                  <a:pt x="6396" y="1673"/>
                  <a:pt x="6403" y="1661"/>
                  <a:pt x="6408" y="1650"/>
                </a:cubicBezTo>
                <a:lnTo>
                  <a:pt x="6408" y="1650"/>
                </a:lnTo>
                <a:lnTo>
                  <a:pt x="6708" y="848"/>
                </a:lnTo>
                <a:cubicBezTo>
                  <a:pt x="6711" y="841"/>
                  <a:pt x="6713" y="832"/>
                  <a:pt x="6713" y="825"/>
                </a:cubicBezTo>
                <a:cubicBezTo>
                  <a:pt x="6708" y="802"/>
                  <a:pt x="6694" y="779"/>
                  <a:pt x="6671" y="7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Dark Blue 01 (No Graphics)">
  <p:cSld name="Quote - Violet_1_1">
    <p:bg>
      <p:bgPr>
        <a:solidFill>
          <a:schemeClr val="dk2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0"/>
          <p:cNvSpPr txBox="1"/>
          <p:nvPr>
            <p:ph idx="1" type="body"/>
          </p:nvPr>
        </p:nvSpPr>
        <p:spPr>
          <a:xfrm>
            <a:off x="365760" y="1214450"/>
            <a:ext cx="7484400" cy="27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</a:defRPr>
            </a:lvl1pPr>
            <a:lvl2pPr indent="-342900" lvl="1" marL="914400">
              <a:lnSpc>
                <a:spcPct val="74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>
              <a:lnSpc>
                <a:spcPct val="74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1" name="Google Shape;451;p50"/>
          <p:cNvSpPr/>
          <p:nvPr/>
        </p:nvSpPr>
        <p:spPr>
          <a:xfrm>
            <a:off x="660652" y="4866916"/>
            <a:ext cx="170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lt1"/>
                </a:solidFill>
              </a:rPr>
              <a:t>2025</a:t>
            </a: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50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Dark Blue 02">
  <p:cSld name="Quote - Violet_1_1_2_1">
    <p:bg>
      <p:bgPr>
        <a:solidFill>
          <a:schemeClr val="dk2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1"/>
          <p:cNvSpPr/>
          <p:nvPr/>
        </p:nvSpPr>
        <p:spPr>
          <a:xfrm>
            <a:off x="660652" y="4866916"/>
            <a:ext cx="170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lt1"/>
                </a:solidFill>
              </a:rPr>
              <a:t>2025</a:t>
            </a: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51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6" name="Google Shape;456;p51"/>
          <p:cNvPicPr preferRelativeResize="0"/>
          <p:nvPr/>
        </p:nvPicPr>
        <p:blipFill rotWithShape="1">
          <a:blip r:embed="rId2">
            <a:alphaModFix amt="27000"/>
          </a:blip>
          <a:srcRect b="0" l="21476" r="0" t="0"/>
          <a:stretch/>
        </p:blipFill>
        <p:spPr>
          <a:xfrm flipH="1">
            <a:off x="7048002" y="1780300"/>
            <a:ext cx="2095998" cy="290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51"/>
          <p:cNvPicPr preferRelativeResize="0"/>
          <p:nvPr/>
        </p:nvPicPr>
        <p:blipFill rotWithShape="1">
          <a:blip r:embed="rId3">
            <a:alphaModFix/>
          </a:blip>
          <a:srcRect b="0" l="20792" r="0" t="10992"/>
          <a:stretch/>
        </p:blipFill>
        <p:spPr>
          <a:xfrm>
            <a:off x="0" y="0"/>
            <a:ext cx="1320175" cy="1615227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51"/>
          <p:cNvSpPr txBox="1"/>
          <p:nvPr>
            <p:ph idx="1" type="body"/>
          </p:nvPr>
        </p:nvSpPr>
        <p:spPr>
          <a:xfrm>
            <a:off x="365760" y="1214450"/>
            <a:ext cx="7484400" cy="27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</a:defRPr>
            </a:lvl1pPr>
            <a:lvl2pPr indent="-342900" lvl="1" marL="914400">
              <a:lnSpc>
                <a:spcPct val="74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>
              <a:lnSpc>
                <a:spcPct val="74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-use layout w/ Dotted Arrows">
  <p:cSld name="Multi-use layout_1_1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6"/>
          <p:cNvPicPr preferRelativeResize="0"/>
          <p:nvPr/>
        </p:nvPicPr>
        <p:blipFill rotWithShape="1">
          <a:blip r:embed="rId2">
            <a:alphaModFix/>
          </a:blip>
          <a:srcRect b="0" l="22839" r="0" t="0"/>
          <a:stretch/>
        </p:blipFill>
        <p:spPr>
          <a:xfrm flipH="1">
            <a:off x="7782375" y="2935675"/>
            <a:ext cx="1368150" cy="193122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"/>
          <p:cNvSpPr txBox="1"/>
          <p:nvPr>
            <p:ph idx="12" type="sldNum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6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6"/>
          <p:cNvSpPr txBox="1"/>
          <p:nvPr>
            <p:ph type="title"/>
          </p:nvPr>
        </p:nvSpPr>
        <p:spPr>
          <a:xfrm>
            <a:off x="367900" y="274323"/>
            <a:ext cx="8344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1" type="subTitle"/>
          </p:nvPr>
        </p:nvSpPr>
        <p:spPr>
          <a:xfrm>
            <a:off x="365760" y="655285"/>
            <a:ext cx="8344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/>
        </p:txBody>
      </p:sp>
      <p:sp>
        <p:nvSpPr>
          <p:cNvPr id="56" name="Google Shape;56;p6"/>
          <p:cNvSpPr txBox="1"/>
          <p:nvPr/>
        </p:nvSpPr>
        <p:spPr>
          <a:xfrm>
            <a:off x="2883200" y="1953900"/>
            <a:ext cx="266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6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2024</a:t>
            </a: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6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Dark Blue 03">
  <p:cSld name="Quote - Violet_1_1_2_1_1">
    <p:bg>
      <p:bgPr>
        <a:solidFill>
          <a:schemeClr val="dk2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p52"/>
          <p:cNvGrpSpPr/>
          <p:nvPr/>
        </p:nvGrpSpPr>
        <p:grpSpPr>
          <a:xfrm>
            <a:off x="-10" y="3770439"/>
            <a:ext cx="9143997" cy="1371564"/>
            <a:chOff x="-10" y="3735321"/>
            <a:chExt cx="9139427" cy="1408177"/>
          </a:xfrm>
        </p:grpSpPr>
        <p:pic>
          <p:nvPicPr>
            <p:cNvPr id="461" name="Google Shape;461;p52"/>
            <p:cNvPicPr preferRelativeResize="0"/>
            <p:nvPr/>
          </p:nvPicPr>
          <p:blipFill>
            <a:blip r:embed="rId2">
              <a:alphaModFix amt="72000"/>
            </a:blip>
            <a:stretch>
              <a:fillRect/>
            </a:stretch>
          </p:blipFill>
          <p:spPr>
            <a:xfrm>
              <a:off x="-10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" name="Google Shape;462;p52"/>
            <p:cNvPicPr preferRelativeResize="0"/>
            <p:nvPr/>
          </p:nvPicPr>
          <p:blipFill rotWithShape="1">
            <a:blip r:embed="rId3">
              <a:alphaModFix amt="72000"/>
            </a:blip>
            <a:srcRect b="139" l="0" r="0" t="139"/>
            <a:stretch/>
          </p:blipFill>
          <p:spPr>
            <a:xfrm>
              <a:off x="3049515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3" name="Google Shape;463;p52"/>
            <p:cNvPicPr preferRelativeResize="0"/>
            <p:nvPr/>
          </p:nvPicPr>
          <p:blipFill rotWithShape="1">
            <a:blip r:embed="rId4">
              <a:alphaModFix amt="72000"/>
            </a:blip>
            <a:srcRect b="139" l="0" r="0" t="139"/>
            <a:stretch/>
          </p:blipFill>
          <p:spPr>
            <a:xfrm>
              <a:off x="6094465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4" name="Google Shape;464;p52"/>
          <p:cNvSpPr/>
          <p:nvPr/>
        </p:nvSpPr>
        <p:spPr>
          <a:xfrm>
            <a:off x="660652" y="4866916"/>
            <a:ext cx="170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lt1"/>
                </a:solidFill>
              </a:rPr>
              <a:t>2025</a:t>
            </a: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52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52"/>
          <p:cNvSpPr txBox="1"/>
          <p:nvPr>
            <p:ph idx="1" type="body"/>
          </p:nvPr>
        </p:nvSpPr>
        <p:spPr>
          <a:xfrm>
            <a:off x="365760" y="1214450"/>
            <a:ext cx="7484400" cy="27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</a:defRPr>
            </a:lvl1pPr>
            <a:lvl2pPr indent="-342900" lvl="1" marL="914400">
              <a:lnSpc>
                <a:spcPct val="74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>
              <a:lnSpc>
                <a:spcPct val="74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Dark Blue 04">
  <p:cSld name="Quote - Violet_1_1_2_1_1_1">
    <p:bg>
      <p:bgPr>
        <a:solidFill>
          <a:schemeClr val="dk2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3"/>
          <p:cNvSpPr/>
          <p:nvPr/>
        </p:nvSpPr>
        <p:spPr>
          <a:xfrm>
            <a:off x="660652" y="4866916"/>
            <a:ext cx="170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lt1"/>
                </a:solidFill>
              </a:rPr>
              <a:t>2025</a:t>
            </a: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53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0" name="Google Shape;470;p53"/>
          <p:cNvGrpSpPr/>
          <p:nvPr/>
        </p:nvGrpSpPr>
        <p:grpSpPr>
          <a:xfrm>
            <a:off x="4" y="1803975"/>
            <a:ext cx="9143996" cy="3339526"/>
            <a:chOff x="4" y="1803975"/>
            <a:chExt cx="9143996" cy="3339526"/>
          </a:xfrm>
        </p:grpSpPr>
        <p:pic>
          <p:nvPicPr>
            <p:cNvPr id="471" name="Google Shape;471;p53"/>
            <p:cNvPicPr preferRelativeResize="0"/>
            <p:nvPr/>
          </p:nvPicPr>
          <p:blipFill rotWithShape="1">
            <a:blip r:embed="rId2">
              <a:alphaModFix amt="57000"/>
            </a:blip>
            <a:srcRect b="34253" l="32605" r="0" t="0"/>
            <a:stretch/>
          </p:blipFill>
          <p:spPr>
            <a:xfrm flipH="1">
              <a:off x="5036874" y="1804050"/>
              <a:ext cx="4107126" cy="3339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2" name="Google Shape;472;p53"/>
            <p:cNvPicPr preferRelativeResize="0"/>
            <p:nvPr/>
          </p:nvPicPr>
          <p:blipFill rotWithShape="1">
            <a:blip r:embed="rId3">
              <a:alphaModFix amt="57000"/>
            </a:blip>
            <a:srcRect b="34258" l="0" r="17498" t="0"/>
            <a:stretch/>
          </p:blipFill>
          <p:spPr>
            <a:xfrm flipH="1">
              <a:off x="4" y="1803975"/>
              <a:ext cx="5027748" cy="33394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3" name="Google Shape;473;p53"/>
          <p:cNvSpPr txBox="1"/>
          <p:nvPr>
            <p:ph idx="1" type="body"/>
          </p:nvPr>
        </p:nvSpPr>
        <p:spPr>
          <a:xfrm>
            <a:off x="365760" y="1214450"/>
            <a:ext cx="7484400" cy="27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</a:defRPr>
            </a:lvl1pPr>
            <a:lvl2pPr indent="-342900" lvl="1" marL="914400">
              <a:lnSpc>
                <a:spcPct val="74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>
              <a:lnSpc>
                <a:spcPct val="74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Dark Blue 05">
  <p:cSld name="Quote - Violet_1_1_2_1_1_1_1">
    <p:bg>
      <p:bgPr>
        <a:solidFill>
          <a:schemeClr val="dk2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4"/>
          <p:cNvSpPr/>
          <p:nvPr/>
        </p:nvSpPr>
        <p:spPr>
          <a:xfrm>
            <a:off x="660652" y="4866916"/>
            <a:ext cx="170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lt1"/>
                </a:solidFill>
              </a:rPr>
              <a:t>2025</a:t>
            </a: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54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7" name="Google Shape;477;p54"/>
          <p:cNvGrpSpPr/>
          <p:nvPr/>
        </p:nvGrpSpPr>
        <p:grpSpPr>
          <a:xfrm rot="-5400000">
            <a:off x="5223451" y="1196298"/>
            <a:ext cx="5164226" cy="2747927"/>
            <a:chOff x="1155183" y="3814094"/>
            <a:chExt cx="3118306" cy="1659276"/>
          </a:xfrm>
        </p:grpSpPr>
        <p:pic>
          <p:nvPicPr>
            <p:cNvPr id="478" name="Google Shape;478;p54"/>
            <p:cNvPicPr preferRelativeResize="0"/>
            <p:nvPr/>
          </p:nvPicPr>
          <p:blipFill rotWithShape="1">
            <a:blip r:embed="rId2">
              <a:alphaModFix amt="58000"/>
            </a:blip>
            <a:srcRect b="10228" l="37919" r="0" t="24705"/>
            <a:stretch/>
          </p:blipFill>
          <p:spPr>
            <a:xfrm>
              <a:off x="1155183" y="3814094"/>
              <a:ext cx="1891297" cy="16521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9" name="Google Shape;479;p54"/>
            <p:cNvPicPr preferRelativeResize="0"/>
            <p:nvPr/>
          </p:nvPicPr>
          <p:blipFill rotWithShape="1">
            <a:blip r:embed="rId3">
              <a:alphaModFix amt="58000"/>
            </a:blip>
            <a:srcRect b="9950" l="0" r="59873" t="25270"/>
            <a:stretch/>
          </p:blipFill>
          <p:spPr>
            <a:xfrm>
              <a:off x="3051053" y="3828390"/>
              <a:ext cx="1222436" cy="16449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0" name="Google Shape;480;p54"/>
          <p:cNvSpPr txBox="1"/>
          <p:nvPr>
            <p:ph idx="1" type="body"/>
          </p:nvPr>
        </p:nvSpPr>
        <p:spPr>
          <a:xfrm>
            <a:off x="365760" y="1214450"/>
            <a:ext cx="7484400" cy="27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</a:defRPr>
            </a:lvl1pPr>
            <a:lvl2pPr indent="-342900" lvl="1" marL="914400">
              <a:lnSpc>
                <a:spcPct val="74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>
              <a:lnSpc>
                <a:spcPct val="74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Dark Blue">
  <p:cSld name="Quote - Violet_1_1_1">
    <p:bg>
      <p:bgPr>
        <a:solidFill>
          <a:schemeClr val="dk2"/>
        </a:soli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5"/>
          <p:cNvSpPr txBox="1"/>
          <p:nvPr>
            <p:ph idx="1" type="body"/>
          </p:nvPr>
        </p:nvSpPr>
        <p:spPr>
          <a:xfrm>
            <a:off x="365750" y="1331975"/>
            <a:ext cx="7484400" cy="25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1" sz="4200" cap="none">
                <a:solidFill>
                  <a:schemeClr val="lt1"/>
                </a:solidFill>
              </a:defRPr>
            </a:lvl1pPr>
            <a:lvl2pPr indent="-3429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3" name="Google Shape;483;p55"/>
          <p:cNvSpPr/>
          <p:nvPr/>
        </p:nvSpPr>
        <p:spPr>
          <a:xfrm>
            <a:off x="660652" y="4866916"/>
            <a:ext cx="170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lt1"/>
                </a:solidFill>
              </a:rPr>
              <a:t>2025</a:t>
            </a: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55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55"/>
          <p:cNvSpPr txBox="1"/>
          <p:nvPr>
            <p:ph idx="12" type="sldNum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86" name="Google Shape;486;p55"/>
          <p:cNvGrpSpPr/>
          <p:nvPr/>
        </p:nvGrpSpPr>
        <p:grpSpPr>
          <a:xfrm>
            <a:off x="457209" y="474129"/>
            <a:ext cx="1177786" cy="857849"/>
            <a:chOff x="865451" y="2114550"/>
            <a:chExt cx="3399093" cy="2475755"/>
          </a:xfrm>
        </p:grpSpPr>
        <p:sp>
          <p:nvSpPr>
            <p:cNvPr id="487" name="Google Shape;487;p55"/>
            <p:cNvSpPr/>
            <p:nvPr/>
          </p:nvSpPr>
          <p:spPr>
            <a:xfrm>
              <a:off x="865451" y="2114550"/>
              <a:ext cx="1571381" cy="2475755"/>
            </a:xfrm>
            <a:custGeom>
              <a:rect b="b" l="l" r="r" t="t"/>
              <a:pathLst>
                <a:path extrusionOk="0" h="5757569" w="3654375">
                  <a:moveTo>
                    <a:pt x="3448790" y="0"/>
                  </a:moveTo>
                  <a:lnTo>
                    <a:pt x="3458290" y="1432474"/>
                  </a:lnTo>
                  <a:cubicBezTo>
                    <a:pt x="2772941" y="1684660"/>
                    <a:pt x="2415542" y="1991333"/>
                    <a:pt x="2248907" y="2449965"/>
                  </a:cubicBezTo>
                  <a:cubicBezTo>
                    <a:pt x="3226484" y="2526039"/>
                    <a:pt x="3654376" y="3276319"/>
                    <a:pt x="3654376" y="4068726"/>
                  </a:cubicBezTo>
                  <a:cubicBezTo>
                    <a:pt x="3654376" y="5007004"/>
                    <a:pt x="2925326" y="5757569"/>
                    <a:pt x="1987935" y="5757569"/>
                  </a:cubicBezTo>
                  <a:cubicBezTo>
                    <a:pt x="1050544" y="5757569"/>
                    <a:pt x="14541" y="5150119"/>
                    <a:pt x="196" y="3782402"/>
                  </a:cubicBezTo>
                  <a:cubicBezTo>
                    <a:pt x="-30015" y="843186"/>
                    <a:pt x="3448790" y="0"/>
                    <a:pt x="3448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55"/>
            <p:cNvSpPr/>
            <p:nvPr/>
          </p:nvSpPr>
          <p:spPr>
            <a:xfrm>
              <a:off x="2693163" y="2114550"/>
              <a:ext cx="1571381" cy="2475755"/>
            </a:xfrm>
            <a:custGeom>
              <a:rect b="b" l="l" r="r" t="t"/>
              <a:pathLst>
                <a:path extrusionOk="0" h="5757569" w="3654375">
                  <a:moveTo>
                    <a:pt x="3448790" y="0"/>
                  </a:moveTo>
                  <a:lnTo>
                    <a:pt x="3458290" y="1432474"/>
                  </a:lnTo>
                  <a:cubicBezTo>
                    <a:pt x="2772941" y="1684660"/>
                    <a:pt x="2415542" y="1991333"/>
                    <a:pt x="2248907" y="2449965"/>
                  </a:cubicBezTo>
                  <a:cubicBezTo>
                    <a:pt x="3226484" y="2526039"/>
                    <a:pt x="3654376" y="3276319"/>
                    <a:pt x="3654376" y="4068726"/>
                  </a:cubicBezTo>
                  <a:cubicBezTo>
                    <a:pt x="3654376" y="5007004"/>
                    <a:pt x="2925326" y="5757569"/>
                    <a:pt x="1987935" y="5757569"/>
                  </a:cubicBezTo>
                  <a:cubicBezTo>
                    <a:pt x="1050544" y="5757569"/>
                    <a:pt x="14541" y="5150119"/>
                    <a:pt x="196" y="3782402"/>
                  </a:cubicBezTo>
                  <a:cubicBezTo>
                    <a:pt x="-30015" y="843186"/>
                    <a:pt x="3448790" y="0"/>
                    <a:pt x="3448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9" name="Google Shape;489;p55"/>
          <p:cNvSpPr txBox="1"/>
          <p:nvPr>
            <p:ph idx="2" type="subTitle"/>
          </p:nvPr>
        </p:nvSpPr>
        <p:spPr>
          <a:xfrm>
            <a:off x="365755" y="4023360"/>
            <a:ext cx="42063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>
                <a:solidFill>
                  <a:srgbClr val="FFFFFF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White">
  <p:cSld name="Quote - Violet_1_1_1_3">
    <p:bg>
      <p:bgPr>
        <a:solidFill>
          <a:schemeClr val="lt1"/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6"/>
          <p:cNvSpPr txBox="1"/>
          <p:nvPr>
            <p:ph idx="1" type="body"/>
          </p:nvPr>
        </p:nvSpPr>
        <p:spPr>
          <a:xfrm>
            <a:off x="365750" y="1331975"/>
            <a:ext cx="7484400" cy="25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b="1" sz="4200" cap="none">
                <a:solidFill>
                  <a:schemeClr val="dk1"/>
                </a:solidFill>
              </a:defRPr>
            </a:lvl1pPr>
            <a:lvl2pPr indent="-3429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indent="-3429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3pPr>
            <a:lvl4pPr indent="-3429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4pPr>
            <a:lvl5pPr indent="-3429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6pPr>
            <a:lvl7pPr indent="-3429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7pPr>
            <a:lvl8pPr indent="-3429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8pPr>
            <a:lvl9pPr indent="-3429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492" name="Google Shape;492;p56"/>
          <p:cNvGrpSpPr/>
          <p:nvPr/>
        </p:nvGrpSpPr>
        <p:grpSpPr>
          <a:xfrm>
            <a:off x="457209" y="474129"/>
            <a:ext cx="1177786" cy="857849"/>
            <a:chOff x="865451" y="2114550"/>
            <a:chExt cx="3399093" cy="2475755"/>
          </a:xfrm>
        </p:grpSpPr>
        <p:sp>
          <p:nvSpPr>
            <p:cNvPr id="493" name="Google Shape;493;p56"/>
            <p:cNvSpPr/>
            <p:nvPr/>
          </p:nvSpPr>
          <p:spPr>
            <a:xfrm>
              <a:off x="865451" y="2114550"/>
              <a:ext cx="1571381" cy="2475755"/>
            </a:xfrm>
            <a:custGeom>
              <a:rect b="b" l="l" r="r" t="t"/>
              <a:pathLst>
                <a:path extrusionOk="0" h="5757569" w="3654375">
                  <a:moveTo>
                    <a:pt x="3448790" y="0"/>
                  </a:moveTo>
                  <a:lnTo>
                    <a:pt x="3458290" y="1432474"/>
                  </a:lnTo>
                  <a:cubicBezTo>
                    <a:pt x="2772941" y="1684660"/>
                    <a:pt x="2415542" y="1991333"/>
                    <a:pt x="2248907" y="2449965"/>
                  </a:cubicBezTo>
                  <a:cubicBezTo>
                    <a:pt x="3226484" y="2526039"/>
                    <a:pt x="3654376" y="3276319"/>
                    <a:pt x="3654376" y="4068726"/>
                  </a:cubicBezTo>
                  <a:cubicBezTo>
                    <a:pt x="3654376" y="5007004"/>
                    <a:pt x="2925326" y="5757569"/>
                    <a:pt x="1987935" y="5757569"/>
                  </a:cubicBezTo>
                  <a:cubicBezTo>
                    <a:pt x="1050544" y="5757569"/>
                    <a:pt x="14541" y="5150119"/>
                    <a:pt x="196" y="3782402"/>
                  </a:cubicBezTo>
                  <a:cubicBezTo>
                    <a:pt x="-30015" y="843186"/>
                    <a:pt x="3448790" y="0"/>
                    <a:pt x="3448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56"/>
            <p:cNvSpPr/>
            <p:nvPr/>
          </p:nvSpPr>
          <p:spPr>
            <a:xfrm>
              <a:off x="2693163" y="2114550"/>
              <a:ext cx="1571381" cy="2475755"/>
            </a:xfrm>
            <a:custGeom>
              <a:rect b="b" l="l" r="r" t="t"/>
              <a:pathLst>
                <a:path extrusionOk="0" h="5757569" w="3654375">
                  <a:moveTo>
                    <a:pt x="3448790" y="0"/>
                  </a:moveTo>
                  <a:lnTo>
                    <a:pt x="3458290" y="1432474"/>
                  </a:lnTo>
                  <a:cubicBezTo>
                    <a:pt x="2772941" y="1684660"/>
                    <a:pt x="2415542" y="1991333"/>
                    <a:pt x="2248907" y="2449965"/>
                  </a:cubicBezTo>
                  <a:cubicBezTo>
                    <a:pt x="3226484" y="2526039"/>
                    <a:pt x="3654376" y="3276319"/>
                    <a:pt x="3654376" y="4068726"/>
                  </a:cubicBezTo>
                  <a:cubicBezTo>
                    <a:pt x="3654376" y="5007004"/>
                    <a:pt x="2925326" y="5757569"/>
                    <a:pt x="1987935" y="5757569"/>
                  </a:cubicBezTo>
                  <a:cubicBezTo>
                    <a:pt x="1050544" y="5757569"/>
                    <a:pt x="14541" y="5150119"/>
                    <a:pt x="196" y="3782402"/>
                  </a:cubicBezTo>
                  <a:cubicBezTo>
                    <a:pt x="-30015" y="843186"/>
                    <a:pt x="3448790" y="0"/>
                    <a:pt x="3448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5" name="Google Shape;495;p56"/>
          <p:cNvSpPr txBox="1"/>
          <p:nvPr>
            <p:ph idx="2" type="subTitle"/>
          </p:nvPr>
        </p:nvSpPr>
        <p:spPr>
          <a:xfrm>
            <a:off x="365755" y="4023360"/>
            <a:ext cx="42063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600"/>
              <a:buNone/>
              <a:defRPr b="1" sz="1600">
                <a:solidFill>
                  <a:srgbClr val="5B5B5B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 b="1">
                <a:solidFill>
                  <a:srgbClr val="5B5B5B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 b="1">
                <a:solidFill>
                  <a:srgbClr val="5B5B5B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 b="1">
                <a:solidFill>
                  <a:srgbClr val="5B5B5B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 b="1">
                <a:solidFill>
                  <a:srgbClr val="5B5B5B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 b="1">
                <a:solidFill>
                  <a:srgbClr val="5B5B5B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 b="1">
                <a:solidFill>
                  <a:srgbClr val="5B5B5B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 b="1">
                <a:solidFill>
                  <a:srgbClr val="5B5B5B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 b="1">
                <a:solidFill>
                  <a:srgbClr val="5B5B5B"/>
                </a:solidFill>
              </a:defRPr>
            </a:lvl9pPr>
          </a:lstStyle>
          <a:p/>
        </p:txBody>
      </p:sp>
      <p:sp>
        <p:nvSpPr>
          <p:cNvPr id="496" name="Google Shape;496;p56"/>
          <p:cNvSpPr txBox="1"/>
          <p:nvPr>
            <p:ph idx="12" type="sldNum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7" name="Google Shape;497;p56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56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2025</a:t>
            </a: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Dark Blue w/ Photo">
  <p:cSld name="Quote - Violet_1_1_1_2">
    <p:bg>
      <p:bgPr>
        <a:solidFill>
          <a:schemeClr val="dk2"/>
        </a:soli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7"/>
          <p:cNvSpPr txBox="1"/>
          <p:nvPr>
            <p:ph idx="1" type="body"/>
          </p:nvPr>
        </p:nvSpPr>
        <p:spPr>
          <a:xfrm>
            <a:off x="365750" y="1331975"/>
            <a:ext cx="6076500" cy="25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1" sz="4200" cap="none">
                <a:solidFill>
                  <a:schemeClr val="lt1"/>
                </a:solidFill>
              </a:defRPr>
            </a:lvl1pPr>
            <a:lvl2pPr indent="-3429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1" name="Google Shape;501;p57"/>
          <p:cNvSpPr/>
          <p:nvPr/>
        </p:nvSpPr>
        <p:spPr>
          <a:xfrm>
            <a:off x="660652" y="4866916"/>
            <a:ext cx="170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lt1"/>
                </a:solidFill>
              </a:rPr>
              <a:t>2025</a:t>
            </a: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57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57"/>
          <p:cNvSpPr txBox="1"/>
          <p:nvPr>
            <p:ph idx="12" type="sldNum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04" name="Google Shape;504;p57"/>
          <p:cNvGrpSpPr/>
          <p:nvPr/>
        </p:nvGrpSpPr>
        <p:grpSpPr>
          <a:xfrm>
            <a:off x="457209" y="474129"/>
            <a:ext cx="1177786" cy="857849"/>
            <a:chOff x="865451" y="2114550"/>
            <a:chExt cx="3399093" cy="2475755"/>
          </a:xfrm>
        </p:grpSpPr>
        <p:sp>
          <p:nvSpPr>
            <p:cNvPr id="505" name="Google Shape;505;p57"/>
            <p:cNvSpPr/>
            <p:nvPr/>
          </p:nvSpPr>
          <p:spPr>
            <a:xfrm>
              <a:off x="865451" y="2114550"/>
              <a:ext cx="1571381" cy="2475755"/>
            </a:xfrm>
            <a:custGeom>
              <a:rect b="b" l="l" r="r" t="t"/>
              <a:pathLst>
                <a:path extrusionOk="0" h="5757569" w="3654375">
                  <a:moveTo>
                    <a:pt x="3448790" y="0"/>
                  </a:moveTo>
                  <a:lnTo>
                    <a:pt x="3458290" y="1432474"/>
                  </a:lnTo>
                  <a:cubicBezTo>
                    <a:pt x="2772941" y="1684660"/>
                    <a:pt x="2415542" y="1991333"/>
                    <a:pt x="2248907" y="2449965"/>
                  </a:cubicBezTo>
                  <a:cubicBezTo>
                    <a:pt x="3226484" y="2526039"/>
                    <a:pt x="3654376" y="3276319"/>
                    <a:pt x="3654376" y="4068726"/>
                  </a:cubicBezTo>
                  <a:cubicBezTo>
                    <a:pt x="3654376" y="5007004"/>
                    <a:pt x="2925326" y="5757569"/>
                    <a:pt x="1987935" y="5757569"/>
                  </a:cubicBezTo>
                  <a:cubicBezTo>
                    <a:pt x="1050544" y="5757569"/>
                    <a:pt x="14541" y="5150119"/>
                    <a:pt x="196" y="3782402"/>
                  </a:cubicBezTo>
                  <a:cubicBezTo>
                    <a:pt x="-30015" y="843186"/>
                    <a:pt x="3448790" y="0"/>
                    <a:pt x="3448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57"/>
            <p:cNvSpPr/>
            <p:nvPr/>
          </p:nvSpPr>
          <p:spPr>
            <a:xfrm>
              <a:off x="2693163" y="2114550"/>
              <a:ext cx="1571381" cy="2475755"/>
            </a:xfrm>
            <a:custGeom>
              <a:rect b="b" l="l" r="r" t="t"/>
              <a:pathLst>
                <a:path extrusionOk="0" h="5757569" w="3654375">
                  <a:moveTo>
                    <a:pt x="3448790" y="0"/>
                  </a:moveTo>
                  <a:lnTo>
                    <a:pt x="3458290" y="1432474"/>
                  </a:lnTo>
                  <a:cubicBezTo>
                    <a:pt x="2772941" y="1684660"/>
                    <a:pt x="2415542" y="1991333"/>
                    <a:pt x="2248907" y="2449965"/>
                  </a:cubicBezTo>
                  <a:cubicBezTo>
                    <a:pt x="3226484" y="2526039"/>
                    <a:pt x="3654376" y="3276319"/>
                    <a:pt x="3654376" y="4068726"/>
                  </a:cubicBezTo>
                  <a:cubicBezTo>
                    <a:pt x="3654376" y="5007004"/>
                    <a:pt x="2925326" y="5757569"/>
                    <a:pt x="1987935" y="5757569"/>
                  </a:cubicBezTo>
                  <a:cubicBezTo>
                    <a:pt x="1050544" y="5757569"/>
                    <a:pt x="14541" y="5150119"/>
                    <a:pt x="196" y="3782402"/>
                  </a:cubicBezTo>
                  <a:cubicBezTo>
                    <a:pt x="-30015" y="843186"/>
                    <a:pt x="3448790" y="0"/>
                    <a:pt x="3448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7" name="Google Shape;507;p57"/>
          <p:cNvSpPr txBox="1"/>
          <p:nvPr>
            <p:ph idx="2" type="subTitle"/>
          </p:nvPr>
        </p:nvSpPr>
        <p:spPr>
          <a:xfrm>
            <a:off x="3017525" y="3999997"/>
            <a:ext cx="4206300" cy="68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>
                <a:solidFill>
                  <a:srgbClr val="FFFFFF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CUSTOM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8"/>
          <p:cNvSpPr/>
          <p:nvPr/>
        </p:nvSpPr>
        <p:spPr>
          <a:xfrm>
            <a:off x="0" y="1120200"/>
            <a:ext cx="9144000" cy="402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58"/>
          <p:cNvSpPr txBox="1"/>
          <p:nvPr>
            <p:ph type="title"/>
          </p:nvPr>
        </p:nvSpPr>
        <p:spPr>
          <a:xfrm>
            <a:off x="366550" y="274323"/>
            <a:ext cx="8348400" cy="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1" name="Google Shape;511;p58"/>
          <p:cNvSpPr/>
          <p:nvPr/>
        </p:nvSpPr>
        <p:spPr>
          <a:xfrm>
            <a:off x="660652" y="4866916"/>
            <a:ext cx="170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lt1"/>
                </a:solidFill>
              </a:rPr>
              <a:t>2025</a:t>
            </a: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58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58"/>
          <p:cNvSpPr txBox="1"/>
          <p:nvPr>
            <p:ph idx="12" type="sldNum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i="0"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4" name="Google Shape;514;p58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01">
  <p:cSld name="Thank You">
    <p:bg>
      <p:bgPr>
        <a:solidFill>
          <a:schemeClr val="accent1"/>
        </a:solid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9"/>
          <p:cNvSpPr/>
          <p:nvPr/>
        </p:nvSpPr>
        <p:spPr>
          <a:xfrm>
            <a:off x="457200" y="4444162"/>
            <a:ext cx="1444930" cy="330450"/>
          </a:xfrm>
          <a:custGeom>
            <a:rect b="b" l="l" r="r" t="t"/>
            <a:pathLst>
              <a:path extrusionOk="0" h="2451" w="10771">
                <a:moveTo>
                  <a:pt x="10625" y="726"/>
                </a:moveTo>
                <a:lnTo>
                  <a:pt x="10597" y="726"/>
                </a:lnTo>
                <a:lnTo>
                  <a:pt x="10597" y="761"/>
                </a:lnTo>
                <a:lnTo>
                  <a:pt x="10625" y="761"/>
                </a:lnTo>
                <a:cubicBezTo>
                  <a:pt x="10638" y="761"/>
                  <a:pt x="10646" y="756"/>
                  <a:pt x="10646" y="744"/>
                </a:cubicBezTo>
                <a:cubicBezTo>
                  <a:pt x="10646" y="731"/>
                  <a:pt x="10639" y="726"/>
                  <a:pt x="10625" y="726"/>
                </a:cubicBezTo>
                <a:close/>
                <a:moveTo>
                  <a:pt x="10562" y="693"/>
                </a:moveTo>
                <a:lnTo>
                  <a:pt x="10625" y="693"/>
                </a:lnTo>
                <a:cubicBezTo>
                  <a:pt x="10660" y="693"/>
                  <a:pt x="10683" y="712"/>
                  <a:pt x="10683" y="742"/>
                </a:cubicBezTo>
                <a:cubicBezTo>
                  <a:pt x="10683" y="760"/>
                  <a:pt x="10675" y="774"/>
                  <a:pt x="10660" y="783"/>
                </a:cubicBezTo>
                <a:lnTo>
                  <a:pt x="10685" y="820"/>
                </a:lnTo>
                <a:lnTo>
                  <a:pt x="10685" y="827"/>
                </a:lnTo>
                <a:lnTo>
                  <a:pt x="10648" y="827"/>
                </a:lnTo>
                <a:lnTo>
                  <a:pt x="10623" y="791"/>
                </a:lnTo>
                <a:lnTo>
                  <a:pt x="10595" y="791"/>
                </a:lnTo>
                <a:lnTo>
                  <a:pt x="10595" y="827"/>
                </a:lnTo>
                <a:lnTo>
                  <a:pt x="10560" y="827"/>
                </a:lnTo>
                <a:lnTo>
                  <a:pt x="10560" y="693"/>
                </a:lnTo>
                <a:lnTo>
                  <a:pt x="10562" y="693"/>
                </a:lnTo>
                <a:close/>
                <a:moveTo>
                  <a:pt x="10742" y="761"/>
                </a:moveTo>
                <a:cubicBezTo>
                  <a:pt x="10742" y="691"/>
                  <a:pt x="10694" y="636"/>
                  <a:pt x="10622" y="636"/>
                </a:cubicBezTo>
                <a:cubicBezTo>
                  <a:pt x="10551" y="636"/>
                  <a:pt x="10504" y="687"/>
                  <a:pt x="10504" y="761"/>
                </a:cubicBezTo>
                <a:cubicBezTo>
                  <a:pt x="10504" y="832"/>
                  <a:pt x="10551" y="887"/>
                  <a:pt x="10622" y="887"/>
                </a:cubicBezTo>
                <a:cubicBezTo>
                  <a:pt x="10694" y="888"/>
                  <a:pt x="10742" y="834"/>
                  <a:pt x="10742" y="761"/>
                </a:cubicBezTo>
                <a:close/>
                <a:moveTo>
                  <a:pt x="10770" y="761"/>
                </a:moveTo>
                <a:cubicBezTo>
                  <a:pt x="10770" y="846"/>
                  <a:pt x="10713" y="915"/>
                  <a:pt x="10620" y="915"/>
                </a:cubicBezTo>
                <a:cubicBezTo>
                  <a:pt x="10527" y="915"/>
                  <a:pt x="10472" y="844"/>
                  <a:pt x="10472" y="761"/>
                </a:cubicBezTo>
                <a:cubicBezTo>
                  <a:pt x="10472" y="677"/>
                  <a:pt x="10527" y="608"/>
                  <a:pt x="10620" y="608"/>
                </a:cubicBezTo>
                <a:cubicBezTo>
                  <a:pt x="10715" y="608"/>
                  <a:pt x="10770" y="679"/>
                  <a:pt x="10770" y="761"/>
                </a:cubicBezTo>
                <a:close/>
                <a:moveTo>
                  <a:pt x="2384" y="1061"/>
                </a:moveTo>
                <a:lnTo>
                  <a:pt x="2095" y="1228"/>
                </a:lnTo>
                <a:lnTo>
                  <a:pt x="2384" y="1395"/>
                </a:lnTo>
                <a:cubicBezTo>
                  <a:pt x="2457" y="1437"/>
                  <a:pt x="2483" y="1530"/>
                  <a:pt x="2441" y="1603"/>
                </a:cubicBezTo>
                <a:cubicBezTo>
                  <a:pt x="2398" y="1675"/>
                  <a:pt x="2305" y="1700"/>
                  <a:pt x="2233" y="1659"/>
                </a:cubicBezTo>
                <a:lnTo>
                  <a:pt x="1717" y="1361"/>
                </a:lnTo>
                <a:cubicBezTo>
                  <a:pt x="1681" y="1342"/>
                  <a:pt x="1658" y="1310"/>
                  <a:pt x="1648" y="1275"/>
                </a:cubicBezTo>
                <a:cubicBezTo>
                  <a:pt x="1642" y="1259"/>
                  <a:pt x="1641" y="1242"/>
                  <a:pt x="1641" y="1227"/>
                </a:cubicBezTo>
                <a:cubicBezTo>
                  <a:pt x="1641" y="1214"/>
                  <a:pt x="1642" y="1202"/>
                  <a:pt x="1646" y="1191"/>
                </a:cubicBezTo>
                <a:cubicBezTo>
                  <a:pt x="1657" y="1154"/>
                  <a:pt x="1681" y="1121"/>
                  <a:pt x="1717" y="1100"/>
                </a:cubicBezTo>
                <a:lnTo>
                  <a:pt x="2233" y="802"/>
                </a:lnTo>
                <a:cubicBezTo>
                  <a:pt x="2305" y="760"/>
                  <a:pt x="2398" y="784"/>
                  <a:pt x="2441" y="858"/>
                </a:cubicBezTo>
                <a:cubicBezTo>
                  <a:pt x="2483" y="925"/>
                  <a:pt x="2457" y="1019"/>
                  <a:pt x="2384" y="1061"/>
                </a:cubicBezTo>
                <a:close/>
                <a:moveTo>
                  <a:pt x="2111" y="1869"/>
                </a:moveTo>
                <a:lnTo>
                  <a:pt x="1595" y="1571"/>
                </a:lnTo>
                <a:cubicBezTo>
                  <a:pt x="1567" y="1555"/>
                  <a:pt x="1537" y="1548"/>
                  <a:pt x="1507" y="1552"/>
                </a:cubicBezTo>
                <a:cubicBezTo>
                  <a:pt x="1428" y="1557"/>
                  <a:pt x="1366" y="1624"/>
                  <a:pt x="1366" y="1703"/>
                </a:cubicBezTo>
                <a:lnTo>
                  <a:pt x="1366" y="2299"/>
                </a:lnTo>
                <a:cubicBezTo>
                  <a:pt x="1366" y="2383"/>
                  <a:pt x="1435" y="2450"/>
                  <a:pt x="1517" y="2450"/>
                </a:cubicBezTo>
                <a:cubicBezTo>
                  <a:pt x="1602" y="2450"/>
                  <a:pt x="1669" y="2382"/>
                  <a:pt x="1669" y="2299"/>
                </a:cubicBezTo>
                <a:lnTo>
                  <a:pt x="1669" y="1964"/>
                </a:lnTo>
                <a:lnTo>
                  <a:pt x="1958" y="2131"/>
                </a:lnTo>
                <a:cubicBezTo>
                  <a:pt x="2030" y="2174"/>
                  <a:pt x="2124" y="2149"/>
                  <a:pt x="2166" y="2077"/>
                </a:cubicBezTo>
                <a:cubicBezTo>
                  <a:pt x="2208" y="2005"/>
                  <a:pt x="2183" y="1911"/>
                  <a:pt x="2111" y="1869"/>
                </a:cubicBezTo>
                <a:close/>
                <a:moveTo>
                  <a:pt x="1514" y="1284"/>
                </a:moveTo>
                <a:lnTo>
                  <a:pt x="1299" y="1499"/>
                </a:lnTo>
                <a:cubicBezTo>
                  <a:pt x="1294" y="1506"/>
                  <a:pt x="1281" y="1511"/>
                  <a:pt x="1272" y="1511"/>
                </a:cubicBezTo>
                <a:lnTo>
                  <a:pt x="1257" y="1511"/>
                </a:lnTo>
                <a:lnTo>
                  <a:pt x="1225" y="1511"/>
                </a:lnTo>
                <a:lnTo>
                  <a:pt x="1209" y="1511"/>
                </a:lnTo>
                <a:cubicBezTo>
                  <a:pt x="1200" y="1511"/>
                  <a:pt x="1188" y="1506"/>
                  <a:pt x="1183" y="1499"/>
                </a:cubicBezTo>
                <a:lnTo>
                  <a:pt x="968" y="1284"/>
                </a:lnTo>
                <a:cubicBezTo>
                  <a:pt x="962" y="1279"/>
                  <a:pt x="957" y="1266"/>
                  <a:pt x="957" y="1257"/>
                </a:cubicBezTo>
                <a:lnTo>
                  <a:pt x="957" y="1243"/>
                </a:lnTo>
                <a:lnTo>
                  <a:pt x="957" y="1211"/>
                </a:lnTo>
                <a:lnTo>
                  <a:pt x="957" y="1195"/>
                </a:lnTo>
                <a:cubicBezTo>
                  <a:pt x="957" y="1186"/>
                  <a:pt x="962" y="1174"/>
                  <a:pt x="968" y="1168"/>
                </a:cubicBezTo>
                <a:lnTo>
                  <a:pt x="1183" y="954"/>
                </a:lnTo>
                <a:cubicBezTo>
                  <a:pt x="1190" y="946"/>
                  <a:pt x="1200" y="943"/>
                  <a:pt x="1209" y="943"/>
                </a:cubicBezTo>
                <a:lnTo>
                  <a:pt x="1225" y="943"/>
                </a:lnTo>
                <a:lnTo>
                  <a:pt x="1257" y="943"/>
                </a:lnTo>
                <a:lnTo>
                  <a:pt x="1272" y="943"/>
                </a:lnTo>
                <a:cubicBezTo>
                  <a:pt x="1281" y="943"/>
                  <a:pt x="1294" y="948"/>
                  <a:pt x="1299" y="954"/>
                </a:cubicBezTo>
                <a:lnTo>
                  <a:pt x="1514" y="1168"/>
                </a:lnTo>
                <a:cubicBezTo>
                  <a:pt x="1519" y="1174"/>
                  <a:pt x="1524" y="1186"/>
                  <a:pt x="1524" y="1195"/>
                </a:cubicBezTo>
                <a:lnTo>
                  <a:pt x="1524" y="1211"/>
                </a:lnTo>
                <a:lnTo>
                  <a:pt x="1524" y="1243"/>
                </a:lnTo>
                <a:lnTo>
                  <a:pt x="1524" y="1257"/>
                </a:lnTo>
                <a:cubicBezTo>
                  <a:pt x="1526" y="1266"/>
                  <a:pt x="1521" y="1279"/>
                  <a:pt x="1514" y="1284"/>
                </a:cubicBezTo>
                <a:close/>
                <a:moveTo>
                  <a:pt x="1343" y="1227"/>
                </a:moveTo>
                <a:cubicBezTo>
                  <a:pt x="1343" y="1218"/>
                  <a:pt x="1338" y="1205"/>
                  <a:pt x="1332" y="1200"/>
                </a:cubicBezTo>
                <a:lnTo>
                  <a:pt x="1271" y="1139"/>
                </a:lnTo>
                <a:cubicBezTo>
                  <a:pt x="1265" y="1133"/>
                  <a:pt x="1253" y="1128"/>
                  <a:pt x="1244" y="1128"/>
                </a:cubicBezTo>
                <a:lnTo>
                  <a:pt x="1242" y="1128"/>
                </a:lnTo>
                <a:cubicBezTo>
                  <a:pt x="1234" y="1128"/>
                  <a:pt x="1221" y="1133"/>
                  <a:pt x="1216" y="1139"/>
                </a:cubicBezTo>
                <a:lnTo>
                  <a:pt x="1154" y="1200"/>
                </a:lnTo>
                <a:cubicBezTo>
                  <a:pt x="1147" y="1207"/>
                  <a:pt x="1144" y="1220"/>
                  <a:pt x="1144" y="1227"/>
                </a:cubicBezTo>
                <a:lnTo>
                  <a:pt x="1144" y="1228"/>
                </a:lnTo>
                <a:cubicBezTo>
                  <a:pt x="1144" y="1237"/>
                  <a:pt x="1149" y="1249"/>
                  <a:pt x="1154" y="1254"/>
                </a:cubicBezTo>
                <a:lnTo>
                  <a:pt x="1216" y="1316"/>
                </a:lnTo>
                <a:cubicBezTo>
                  <a:pt x="1221" y="1321"/>
                  <a:pt x="1234" y="1326"/>
                  <a:pt x="1242" y="1326"/>
                </a:cubicBezTo>
                <a:lnTo>
                  <a:pt x="1244" y="1326"/>
                </a:lnTo>
                <a:cubicBezTo>
                  <a:pt x="1253" y="1326"/>
                  <a:pt x="1265" y="1321"/>
                  <a:pt x="1271" y="1316"/>
                </a:cubicBezTo>
                <a:lnTo>
                  <a:pt x="1332" y="1254"/>
                </a:lnTo>
                <a:cubicBezTo>
                  <a:pt x="1338" y="1247"/>
                  <a:pt x="1343" y="1237"/>
                  <a:pt x="1343" y="1228"/>
                </a:cubicBezTo>
                <a:lnTo>
                  <a:pt x="1343" y="1227"/>
                </a:lnTo>
                <a:close/>
                <a:moveTo>
                  <a:pt x="370" y="583"/>
                </a:moveTo>
                <a:lnTo>
                  <a:pt x="887" y="881"/>
                </a:lnTo>
                <a:cubicBezTo>
                  <a:pt x="915" y="897"/>
                  <a:pt x="945" y="904"/>
                  <a:pt x="975" y="901"/>
                </a:cubicBezTo>
                <a:cubicBezTo>
                  <a:pt x="1054" y="895"/>
                  <a:pt x="1116" y="828"/>
                  <a:pt x="1116" y="749"/>
                </a:cubicBezTo>
                <a:lnTo>
                  <a:pt x="1116" y="152"/>
                </a:lnTo>
                <a:cubicBezTo>
                  <a:pt x="1116" y="67"/>
                  <a:pt x="1047" y="0"/>
                  <a:pt x="964" y="0"/>
                </a:cubicBezTo>
                <a:cubicBezTo>
                  <a:pt x="879" y="0"/>
                  <a:pt x="812" y="69"/>
                  <a:pt x="812" y="152"/>
                </a:cubicBezTo>
                <a:lnTo>
                  <a:pt x="812" y="487"/>
                </a:lnTo>
                <a:lnTo>
                  <a:pt x="523" y="319"/>
                </a:lnTo>
                <a:cubicBezTo>
                  <a:pt x="451" y="277"/>
                  <a:pt x="358" y="302"/>
                  <a:pt x="316" y="376"/>
                </a:cubicBezTo>
                <a:cubicBezTo>
                  <a:pt x="273" y="450"/>
                  <a:pt x="298" y="543"/>
                  <a:pt x="370" y="583"/>
                </a:cubicBezTo>
                <a:close/>
                <a:moveTo>
                  <a:pt x="1505" y="902"/>
                </a:moveTo>
                <a:cubicBezTo>
                  <a:pt x="1535" y="904"/>
                  <a:pt x="1565" y="899"/>
                  <a:pt x="1593" y="883"/>
                </a:cubicBezTo>
                <a:lnTo>
                  <a:pt x="2109" y="585"/>
                </a:lnTo>
                <a:cubicBezTo>
                  <a:pt x="2182" y="543"/>
                  <a:pt x="2206" y="450"/>
                  <a:pt x="2166" y="377"/>
                </a:cubicBezTo>
                <a:cubicBezTo>
                  <a:pt x="2124" y="305"/>
                  <a:pt x="2030" y="280"/>
                  <a:pt x="1958" y="321"/>
                </a:cubicBezTo>
                <a:lnTo>
                  <a:pt x="1669" y="488"/>
                </a:lnTo>
                <a:lnTo>
                  <a:pt x="1669" y="153"/>
                </a:lnTo>
                <a:cubicBezTo>
                  <a:pt x="1669" y="69"/>
                  <a:pt x="1600" y="2"/>
                  <a:pt x="1517" y="2"/>
                </a:cubicBezTo>
                <a:cubicBezTo>
                  <a:pt x="1433" y="2"/>
                  <a:pt x="1366" y="71"/>
                  <a:pt x="1366" y="153"/>
                </a:cubicBezTo>
                <a:lnTo>
                  <a:pt x="1366" y="751"/>
                </a:lnTo>
                <a:cubicBezTo>
                  <a:pt x="1366" y="830"/>
                  <a:pt x="1428" y="897"/>
                  <a:pt x="1505" y="902"/>
                </a:cubicBezTo>
                <a:close/>
                <a:moveTo>
                  <a:pt x="976" y="1550"/>
                </a:moveTo>
                <a:cubicBezTo>
                  <a:pt x="946" y="1548"/>
                  <a:pt x="916" y="1553"/>
                  <a:pt x="888" y="1569"/>
                </a:cubicBezTo>
                <a:lnTo>
                  <a:pt x="372" y="1867"/>
                </a:lnTo>
                <a:cubicBezTo>
                  <a:pt x="300" y="1909"/>
                  <a:pt x="275" y="2003"/>
                  <a:pt x="316" y="2075"/>
                </a:cubicBezTo>
                <a:cubicBezTo>
                  <a:pt x="358" y="2147"/>
                  <a:pt x="451" y="2172"/>
                  <a:pt x="523" y="2130"/>
                </a:cubicBezTo>
                <a:lnTo>
                  <a:pt x="812" y="1962"/>
                </a:lnTo>
                <a:lnTo>
                  <a:pt x="812" y="2297"/>
                </a:lnTo>
                <a:cubicBezTo>
                  <a:pt x="812" y="2382"/>
                  <a:pt x="881" y="2449"/>
                  <a:pt x="964" y="2449"/>
                </a:cubicBezTo>
                <a:cubicBezTo>
                  <a:pt x="1049" y="2449"/>
                  <a:pt x="1116" y="2380"/>
                  <a:pt x="1116" y="2297"/>
                </a:cubicBezTo>
                <a:lnTo>
                  <a:pt x="1116" y="1700"/>
                </a:lnTo>
                <a:cubicBezTo>
                  <a:pt x="1117" y="1622"/>
                  <a:pt x="1056" y="1557"/>
                  <a:pt x="976" y="1550"/>
                </a:cubicBezTo>
                <a:close/>
                <a:moveTo>
                  <a:pt x="835" y="1271"/>
                </a:moveTo>
                <a:cubicBezTo>
                  <a:pt x="841" y="1256"/>
                  <a:pt x="842" y="1239"/>
                  <a:pt x="842" y="1223"/>
                </a:cubicBezTo>
                <a:cubicBezTo>
                  <a:pt x="842" y="1211"/>
                  <a:pt x="841" y="1198"/>
                  <a:pt x="837" y="1188"/>
                </a:cubicBezTo>
                <a:cubicBezTo>
                  <a:pt x="827" y="1151"/>
                  <a:pt x="802" y="1117"/>
                  <a:pt x="767" y="1096"/>
                </a:cubicBezTo>
                <a:lnTo>
                  <a:pt x="250" y="797"/>
                </a:lnTo>
                <a:cubicBezTo>
                  <a:pt x="178" y="754"/>
                  <a:pt x="85" y="779"/>
                  <a:pt x="42" y="853"/>
                </a:cubicBezTo>
                <a:cubicBezTo>
                  <a:pt x="0" y="925"/>
                  <a:pt x="25" y="1019"/>
                  <a:pt x="99" y="1061"/>
                </a:cubicBezTo>
                <a:lnTo>
                  <a:pt x="388" y="1228"/>
                </a:lnTo>
                <a:lnTo>
                  <a:pt x="99" y="1395"/>
                </a:lnTo>
                <a:cubicBezTo>
                  <a:pt x="27" y="1437"/>
                  <a:pt x="2" y="1530"/>
                  <a:pt x="42" y="1603"/>
                </a:cubicBezTo>
                <a:cubicBezTo>
                  <a:pt x="85" y="1675"/>
                  <a:pt x="178" y="1700"/>
                  <a:pt x="250" y="1659"/>
                </a:cubicBezTo>
                <a:lnTo>
                  <a:pt x="767" y="1361"/>
                </a:lnTo>
                <a:cubicBezTo>
                  <a:pt x="802" y="1338"/>
                  <a:pt x="825" y="1307"/>
                  <a:pt x="835" y="1271"/>
                </a:cubicBezTo>
                <a:close/>
                <a:moveTo>
                  <a:pt x="7251" y="379"/>
                </a:moveTo>
                <a:lnTo>
                  <a:pt x="7237" y="379"/>
                </a:lnTo>
                <a:cubicBezTo>
                  <a:pt x="7235" y="379"/>
                  <a:pt x="7233" y="379"/>
                  <a:pt x="7231" y="379"/>
                </a:cubicBezTo>
                <a:cubicBezTo>
                  <a:pt x="7229" y="379"/>
                  <a:pt x="7228" y="379"/>
                  <a:pt x="7226" y="379"/>
                </a:cubicBezTo>
                <a:cubicBezTo>
                  <a:pt x="7189" y="379"/>
                  <a:pt x="7154" y="383"/>
                  <a:pt x="7120" y="395"/>
                </a:cubicBezTo>
                <a:cubicBezTo>
                  <a:pt x="7087" y="405"/>
                  <a:pt x="7057" y="423"/>
                  <a:pt x="7034" y="451"/>
                </a:cubicBezTo>
                <a:lnTo>
                  <a:pt x="7034" y="451"/>
                </a:lnTo>
                <a:lnTo>
                  <a:pt x="7034" y="451"/>
                </a:lnTo>
                <a:lnTo>
                  <a:pt x="7034" y="451"/>
                </a:lnTo>
                <a:cubicBezTo>
                  <a:pt x="7009" y="478"/>
                  <a:pt x="6993" y="511"/>
                  <a:pt x="6985" y="546"/>
                </a:cubicBezTo>
                <a:cubicBezTo>
                  <a:pt x="6974" y="583"/>
                  <a:pt x="6970" y="624"/>
                  <a:pt x="6970" y="672"/>
                </a:cubicBezTo>
                <a:lnTo>
                  <a:pt x="6970" y="763"/>
                </a:lnTo>
                <a:lnTo>
                  <a:pt x="6870" y="763"/>
                </a:lnTo>
                <a:cubicBezTo>
                  <a:pt x="6835" y="763"/>
                  <a:pt x="6807" y="791"/>
                  <a:pt x="6807" y="825"/>
                </a:cubicBezTo>
                <a:cubicBezTo>
                  <a:pt x="6807" y="842"/>
                  <a:pt x="6814" y="860"/>
                  <a:pt x="6824" y="872"/>
                </a:cubicBezTo>
                <a:cubicBezTo>
                  <a:pt x="6836" y="885"/>
                  <a:pt x="6852" y="892"/>
                  <a:pt x="6870" y="894"/>
                </a:cubicBezTo>
                <a:lnTo>
                  <a:pt x="6970" y="894"/>
                </a:lnTo>
                <a:lnTo>
                  <a:pt x="6970" y="1634"/>
                </a:lnTo>
                <a:lnTo>
                  <a:pt x="6970" y="1636"/>
                </a:lnTo>
                <a:cubicBezTo>
                  <a:pt x="6970" y="1654"/>
                  <a:pt x="6977" y="1670"/>
                  <a:pt x="6990" y="1682"/>
                </a:cubicBezTo>
                <a:cubicBezTo>
                  <a:pt x="7002" y="1693"/>
                  <a:pt x="7018" y="1700"/>
                  <a:pt x="7036" y="1700"/>
                </a:cubicBezTo>
                <a:cubicBezTo>
                  <a:pt x="7069" y="1700"/>
                  <a:pt x="7097" y="1671"/>
                  <a:pt x="7097" y="1636"/>
                </a:cubicBezTo>
                <a:lnTo>
                  <a:pt x="7097" y="894"/>
                </a:lnTo>
                <a:lnTo>
                  <a:pt x="7205" y="894"/>
                </a:lnTo>
                <a:cubicBezTo>
                  <a:pt x="7222" y="892"/>
                  <a:pt x="7238" y="885"/>
                  <a:pt x="7251" y="874"/>
                </a:cubicBezTo>
                <a:cubicBezTo>
                  <a:pt x="7263" y="862"/>
                  <a:pt x="7270" y="846"/>
                  <a:pt x="7270" y="828"/>
                </a:cubicBezTo>
                <a:lnTo>
                  <a:pt x="7270" y="827"/>
                </a:lnTo>
                <a:cubicBezTo>
                  <a:pt x="7270" y="793"/>
                  <a:pt x="7242" y="765"/>
                  <a:pt x="7207" y="765"/>
                </a:cubicBezTo>
                <a:lnTo>
                  <a:pt x="7097" y="765"/>
                </a:lnTo>
                <a:lnTo>
                  <a:pt x="7097" y="673"/>
                </a:lnTo>
                <a:cubicBezTo>
                  <a:pt x="7097" y="633"/>
                  <a:pt x="7103" y="603"/>
                  <a:pt x="7108" y="582"/>
                </a:cubicBezTo>
                <a:cubicBezTo>
                  <a:pt x="7113" y="561"/>
                  <a:pt x="7122" y="546"/>
                  <a:pt x="7129" y="538"/>
                </a:cubicBezTo>
                <a:cubicBezTo>
                  <a:pt x="7136" y="531"/>
                  <a:pt x="7145" y="524"/>
                  <a:pt x="7161" y="518"/>
                </a:cubicBezTo>
                <a:cubicBezTo>
                  <a:pt x="7177" y="513"/>
                  <a:pt x="7196" y="509"/>
                  <a:pt x="7224" y="509"/>
                </a:cubicBezTo>
                <a:lnTo>
                  <a:pt x="7228" y="509"/>
                </a:lnTo>
                <a:cubicBezTo>
                  <a:pt x="7229" y="509"/>
                  <a:pt x="7231" y="509"/>
                  <a:pt x="7233" y="509"/>
                </a:cubicBezTo>
                <a:cubicBezTo>
                  <a:pt x="7235" y="509"/>
                  <a:pt x="7237" y="509"/>
                  <a:pt x="7238" y="509"/>
                </a:cubicBezTo>
                <a:lnTo>
                  <a:pt x="7247" y="509"/>
                </a:lnTo>
                <a:lnTo>
                  <a:pt x="7252" y="509"/>
                </a:lnTo>
                <a:cubicBezTo>
                  <a:pt x="7288" y="509"/>
                  <a:pt x="7318" y="481"/>
                  <a:pt x="7318" y="444"/>
                </a:cubicBezTo>
                <a:cubicBezTo>
                  <a:pt x="7314" y="409"/>
                  <a:pt x="7286" y="379"/>
                  <a:pt x="7251" y="379"/>
                </a:cubicBezTo>
                <a:close/>
                <a:moveTo>
                  <a:pt x="9482" y="862"/>
                </a:moveTo>
                <a:cubicBezTo>
                  <a:pt x="9494" y="850"/>
                  <a:pt x="9501" y="832"/>
                  <a:pt x="9501" y="816"/>
                </a:cubicBezTo>
                <a:cubicBezTo>
                  <a:pt x="9501" y="800"/>
                  <a:pt x="9494" y="784"/>
                  <a:pt x="9482" y="772"/>
                </a:cubicBez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cubicBezTo>
                  <a:pt x="9469" y="760"/>
                  <a:pt x="9454" y="753"/>
                  <a:pt x="9438" y="753"/>
                </a:cubicBezTo>
                <a:cubicBezTo>
                  <a:pt x="9423" y="753"/>
                  <a:pt x="9406" y="760"/>
                  <a:pt x="9393" y="772"/>
                </a:cubicBezTo>
                <a:lnTo>
                  <a:pt x="8895" y="1256"/>
                </a:lnTo>
                <a:lnTo>
                  <a:pt x="8895" y="441"/>
                </a:lnTo>
                <a:cubicBezTo>
                  <a:pt x="8895" y="405"/>
                  <a:pt x="8865" y="377"/>
                  <a:pt x="8830" y="377"/>
                </a:cubicBezTo>
                <a:cubicBezTo>
                  <a:pt x="8812" y="377"/>
                  <a:pt x="8796" y="384"/>
                  <a:pt x="8785" y="397"/>
                </a:cubicBezTo>
                <a:cubicBezTo>
                  <a:pt x="8775" y="407"/>
                  <a:pt x="8766" y="425"/>
                  <a:pt x="8766" y="441"/>
                </a:cubicBezTo>
                <a:lnTo>
                  <a:pt x="8766" y="1634"/>
                </a:lnTo>
                <a:cubicBezTo>
                  <a:pt x="8766" y="1652"/>
                  <a:pt x="8773" y="1668"/>
                  <a:pt x="8785" y="1679"/>
                </a:cubicBezTo>
                <a:cubicBezTo>
                  <a:pt x="8796" y="1689"/>
                  <a:pt x="8814" y="1698"/>
                  <a:pt x="8830" y="1698"/>
                </a:cubicBezTo>
                <a:cubicBezTo>
                  <a:pt x="8867" y="1698"/>
                  <a:pt x="8895" y="1670"/>
                  <a:pt x="8895" y="1634"/>
                </a:cubicBezTo>
                <a:lnTo>
                  <a:pt x="8895" y="1437"/>
                </a:lnTo>
                <a:lnTo>
                  <a:pt x="9057" y="1275"/>
                </a:lnTo>
                <a:lnTo>
                  <a:pt x="9388" y="1673"/>
                </a:lnTo>
                <a:cubicBezTo>
                  <a:pt x="9395" y="1682"/>
                  <a:pt x="9402" y="1690"/>
                  <a:pt x="9411" y="1693"/>
                </a:cubicBezTo>
                <a:cubicBezTo>
                  <a:pt x="9420" y="1697"/>
                  <a:pt x="9430" y="1698"/>
                  <a:pt x="9438" y="1698"/>
                </a:cubicBezTo>
                <a:cubicBezTo>
                  <a:pt x="9448" y="1698"/>
                  <a:pt x="9466" y="1696"/>
                  <a:pt x="9480" y="1684"/>
                </a:cubicBezTo>
                <a:lnTo>
                  <a:pt x="9480" y="1684"/>
                </a:lnTo>
                <a:lnTo>
                  <a:pt x="9480" y="1684"/>
                </a:lnTo>
                <a:cubicBezTo>
                  <a:pt x="9494" y="1671"/>
                  <a:pt x="9501" y="1654"/>
                  <a:pt x="9501" y="1636"/>
                </a:cubicBezTo>
                <a:cubicBezTo>
                  <a:pt x="9501" y="1622"/>
                  <a:pt x="9496" y="1606"/>
                  <a:pt x="9485" y="1594"/>
                </a:cubicBezTo>
                <a:lnTo>
                  <a:pt x="9485" y="1594"/>
                </a:lnTo>
                <a:lnTo>
                  <a:pt x="9149" y="1186"/>
                </a:lnTo>
                <a:lnTo>
                  <a:pt x="9482" y="862"/>
                </a:lnTo>
                <a:close/>
                <a:moveTo>
                  <a:pt x="8581" y="779"/>
                </a:moveTo>
                <a:cubicBezTo>
                  <a:pt x="8593" y="790"/>
                  <a:pt x="8600" y="807"/>
                  <a:pt x="8600" y="825"/>
                </a:cubicBezTo>
                <a:lnTo>
                  <a:pt x="8600" y="1633"/>
                </a:lnTo>
                <a:cubicBezTo>
                  <a:pt x="8600" y="1650"/>
                  <a:pt x="8593" y="1666"/>
                  <a:pt x="8581" y="1677"/>
                </a:cubicBezTo>
                <a:cubicBezTo>
                  <a:pt x="8569" y="1687"/>
                  <a:pt x="8553" y="1696"/>
                  <a:pt x="8537" y="1696"/>
                </a:cubicBezTo>
                <a:cubicBezTo>
                  <a:pt x="8519" y="1696"/>
                  <a:pt x="8504" y="1689"/>
                  <a:pt x="8493" y="1677"/>
                </a:cubicBezTo>
                <a:cubicBezTo>
                  <a:pt x="8481" y="1666"/>
                  <a:pt x="8474" y="1650"/>
                  <a:pt x="8474" y="1633"/>
                </a:cubicBezTo>
                <a:lnTo>
                  <a:pt x="8474" y="1553"/>
                </a:lnTo>
                <a:cubicBezTo>
                  <a:pt x="8394" y="1640"/>
                  <a:pt x="8281" y="1696"/>
                  <a:pt x="8156" y="1696"/>
                </a:cubicBezTo>
                <a:cubicBezTo>
                  <a:pt x="8033" y="1696"/>
                  <a:pt x="7920" y="1643"/>
                  <a:pt x="7841" y="1557"/>
                </a:cubicBezTo>
                <a:cubicBezTo>
                  <a:pt x="7760" y="1472"/>
                  <a:pt x="7712" y="1354"/>
                  <a:pt x="7712" y="1228"/>
                </a:cubicBezTo>
                <a:cubicBezTo>
                  <a:pt x="7712" y="1100"/>
                  <a:pt x="7762" y="983"/>
                  <a:pt x="7841" y="899"/>
                </a:cubicBezTo>
                <a:cubicBezTo>
                  <a:pt x="7920" y="814"/>
                  <a:pt x="8033" y="760"/>
                  <a:pt x="8156" y="760"/>
                </a:cubicBezTo>
                <a:cubicBezTo>
                  <a:pt x="8281" y="760"/>
                  <a:pt x="8394" y="814"/>
                  <a:pt x="8474" y="901"/>
                </a:cubicBezTo>
                <a:lnTo>
                  <a:pt x="8474" y="823"/>
                </a:lnTo>
                <a:cubicBezTo>
                  <a:pt x="8474" y="805"/>
                  <a:pt x="8481" y="790"/>
                  <a:pt x="8493" y="777"/>
                </a:cubicBezTo>
                <a:cubicBezTo>
                  <a:pt x="8505" y="767"/>
                  <a:pt x="8521" y="760"/>
                  <a:pt x="8537" y="760"/>
                </a:cubicBezTo>
                <a:cubicBezTo>
                  <a:pt x="8555" y="761"/>
                  <a:pt x="8570" y="768"/>
                  <a:pt x="8581" y="779"/>
                </a:cubicBezTo>
                <a:close/>
                <a:moveTo>
                  <a:pt x="8474" y="1230"/>
                </a:moveTo>
                <a:cubicBezTo>
                  <a:pt x="8474" y="1135"/>
                  <a:pt x="8437" y="1049"/>
                  <a:pt x="8380" y="987"/>
                </a:cubicBezTo>
                <a:cubicBezTo>
                  <a:pt x="8322" y="925"/>
                  <a:pt x="8243" y="888"/>
                  <a:pt x="8156" y="888"/>
                </a:cubicBezTo>
                <a:cubicBezTo>
                  <a:pt x="8070" y="888"/>
                  <a:pt x="7992" y="925"/>
                  <a:pt x="7933" y="987"/>
                </a:cubicBezTo>
                <a:cubicBezTo>
                  <a:pt x="7875" y="1049"/>
                  <a:pt x="7837" y="1135"/>
                  <a:pt x="7837" y="1230"/>
                </a:cubicBezTo>
                <a:cubicBezTo>
                  <a:pt x="7837" y="1324"/>
                  <a:pt x="7874" y="1411"/>
                  <a:pt x="7933" y="1472"/>
                </a:cubicBezTo>
                <a:cubicBezTo>
                  <a:pt x="7991" y="1534"/>
                  <a:pt x="8070" y="1571"/>
                  <a:pt x="8156" y="1571"/>
                </a:cubicBezTo>
                <a:cubicBezTo>
                  <a:pt x="8243" y="1571"/>
                  <a:pt x="8322" y="1534"/>
                  <a:pt x="8380" y="1472"/>
                </a:cubicBezTo>
                <a:cubicBezTo>
                  <a:pt x="8437" y="1409"/>
                  <a:pt x="8474" y="1324"/>
                  <a:pt x="8474" y="1230"/>
                </a:cubicBezTo>
                <a:close/>
                <a:moveTo>
                  <a:pt x="3348" y="1207"/>
                </a:moveTo>
                <a:cubicBezTo>
                  <a:pt x="3297" y="1183"/>
                  <a:pt x="3239" y="1165"/>
                  <a:pt x="3181" y="1146"/>
                </a:cubicBezTo>
                <a:cubicBezTo>
                  <a:pt x="3128" y="1128"/>
                  <a:pt x="3073" y="1112"/>
                  <a:pt x="3035" y="1091"/>
                </a:cubicBezTo>
                <a:cubicBezTo>
                  <a:pt x="3015" y="1080"/>
                  <a:pt x="2999" y="1070"/>
                  <a:pt x="2991" y="1057"/>
                </a:cubicBezTo>
                <a:cubicBezTo>
                  <a:pt x="2980" y="1045"/>
                  <a:pt x="2976" y="1033"/>
                  <a:pt x="2975" y="1015"/>
                </a:cubicBezTo>
                <a:cubicBezTo>
                  <a:pt x="2975" y="992"/>
                  <a:pt x="2982" y="973"/>
                  <a:pt x="2992" y="955"/>
                </a:cubicBezTo>
                <a:cubicBezTo>
                  <a:pt x="3010" y="931"/>
                  <a:pt x="3038" y="911"/>
                  <a:pt x="3072" y="899"/>
                </a:cubicBezTo>
                <a:cubicBezTo>
                  <a:pt x="3103" y="887"/>
                  <a:pt x="3137" y="879"/>
                  <a:pt x="3162" y="879"/>
                </a:cubicBezTo>
                <a:cubicBezTo>
                  <a:pt x="3234" y="879"/>
                  <a:pt x="3280" y="904"/>
                  <a:pt x="3315" y="929"/>
                </a:cubicBezTo>
                <a:cubicBezTo>
                  <a:pt x="3332" y="941"/>
                  <a:pt x="3347" y="954"/>
                  <a:pt x="3361" y="964"/>
                </a:cubicBezTo>
                <a:cubicBezTo>
                  <a:pt x="3368" y="969"/>
                  <a:pt x="3375" y="975"/>
                  <a:pt x="3382" y="978"/>
                </a:cubicBezTo>
                <a:cubicBezTo>
                  <a:pt x="3389" y="982"/>
                  <a:pt x="3398" y="985"/>
                  <a:pt x="3406" y="985"/>
                </a:cubicBezTo>
                <a:cubicBezTo>
                  <a:pt x="3412" y="985"/>
                  <a:pt x="3419" y="983"/>
                  <a:pt x="3424" y="982"/>
                </a:cubicBezTo>
                <a:cubicBezTo>
                  <a:pt x="3429" y="980"/>
                  <a:pt x="3435" y="976"/>
                  <a:pt x="3440" y="971"/>
                </a:cubicBezTo>
                <a:cubicBezTo>
                  <a:pt x="3445" y="968"/>
                  <a:pt x="3449" y="962"/>
                  <a:pt x="3452" y="955"/>
                </a:cubicBezTo>
                <a:cubicBezTo>
                  <a:pt x="3454" y="950"/>
                  <a:pt x="3456" y="943"/>
                  <a:pt x="3456" y="938"/>
                </a:cubicBezTo>
                <a:cubicBezTo>
                  <a:pt x="3456" y="927"/>
                  <a:pt x="3452" y="916"/>
                  <a:pt x="3447" y="906"/>
                </a:cubicBezTo>
                <a:cubicBezTo>
                  <a:pt x="3438" y="888"/>
                  <a:pt x="3422" y="872"/>
                  <a:pt x="3403" y="855"/>
                </a:cubicBezTo>
                <a:cubicBezTo>
                  <a:pt x="3375" y="830"/>
                  <a:pt x="3337" y="805"/>
                  <a:pt x="3297" y="788"/>
                </a:cubicBezTo>
                <a:cubicBezTo>
                  <a:pt x="3256" y="770"/>
                  <a:pt x="3214" y="758"/>
                  <a:pt x="3174" y="758"/>
                </a:cubicBezTo>
                <a:cubicBezTo>
                  <a:pt x="3079" y="758"/>
                  <a:pt x="3001" y="779"/>
                  <a:pt x="2943" y="820"/>
                </a:cubicBezTo>
                <a:cubicBezTo>
                  <a:pt x="2913" y="841"/>
                  <a:pt x="2887" y="864"/>
                  <a:pt x="2869" y="894"/>
                </a:cubicBezTo>
                <a:cubicBezTo>
                  <a:pt x="2850" y="925"/>
                  <a:pt x="2839" y="964"/>
                  <a:pt x="2839" y="1013"/>
                </a:cubicBezTo>
                <a:cubicBezTo>
                  <a:pt x="2839" y="1015"/>
                  <a:pt x="2839" y="1019"/>
                  <a:pt x="2839" y="1020"/>
                </a:cubicBezTo>
                <a:cubicBezTo>
                  <a:pt x="2839" y="1070"/>
                  <a:pt x="2855" y="1109"/>
                  <a:pt x="2880" y="1140"/>
                </a:cubicBezTo>
                <a:cubicBezTo>
                  <a:pt x="2917" y="1188"/>
                  <a:pt x="2973" y="1215"/>
                  <a:pt x="3028" y="1235"/>
                </a:cubicBezTo>
                <a:cubicBezTo>
                  <a:pt x="3082" y="1254"/>
                  <a:pt x="3137" y="1266"/>
                  <a:pt x="3170" y="1279"/>
                </a:cubicBezTo>
                <a:cubicBezTo>
                  <a:pt x="3218" y="1294"/>
                  <a:pt x="3271" y="1312"/>
                  <a:pt x="3308" y="1335"/>
                </a:cubicBezTo>
                <a:cubicBezTo>
                  <a:pt x="3327" y="1347"/>
                  <a:pt x="3341" y="1360"/>
                  <a:pt x="3352" y="1374"/>
                </a:cubicBezTo>
                <a:cubicBezTo>
                  <a:pt x="3362" y="1388"/>
                  <a:pt x="3368" y="1404"/>
                  <a:pt x="3368" y="1421"/>
                </a:cubicBezTo>
                <a:lnTo>
                  <a:pt x="3368" y="1423"/>
                </a:lnTo>
                <a:cubicBezTo>
                  <a:pt x="3368" y="1449"/>
                  <a:pt x="3359" y="1471"/>
                  <a:pt x="3347" y="1490"/>
                </a:cubicBezTo>
                <a:cubicBezTo>
                  <a:pt x="3327" y="1516"/>
                  <a:pt x="3294" y="1538"/>
                  <a:pt x="3258" y="1550"/>
                </a:cubicBezTo>
                <a:cubicBezTo>
                  <a:pt x="3223" y="1562"/>
                  <a:pt x="3188" y="1568"/>
                  <a:pt x="3163" y="1568"/>
                </a:cubicBezTo>
                <a:cubicBezTo>
                  <a:pt x="3080" y="1568"/>
                  <a:pt x="3026" y="1548"/>
                  <a:pt x="2985" y="1527"/>
                </a:cubicBezTo>
                <a:cubicBezTo>
                  <a:pt x="2966" y="1516"/>
                  <a:pt x="2948" y="1508"/>
                  <a:pt x="2934" y="1499"/>
                </a:cubicBezTo>
                <a:cubicBezTo>
                  <a:pt x="2927" y="1495"/>
                  <a:pt x="2920" y="1492"/>
                  <a:pt x="2913" y="1488"/>
                </a:cubicBezTo>
                <a:cubicBezTo>
                  <a:pt x="2906" y="1485"/>
                  <a:pt x="2899" y="1483"/>
                  <a:pt x="2890" y="1483"/>
                </a:cubicBezTo>
                <a:cubicBezTo>
                  <a:pt x="2885" y="1483"/>
                  <a:pt x="2880" y="1483"/>
                  <a:pt x="2874" y="1486"/>
                </a:cubicBezTo>
                <a:cubicBezTo>
                  <a:pt x="2869" y="1488"/>
                  <a:pt x="2864" y="1492"/>
                  <a:pt x="2860" y="1495"/>
                </a:cubicBezTo>
                <a:cubicBezTo>
                  <a:pt x="2855" y="1501"/>
                  <a:pt x="2850" y="1506"/>
                  <a:pt x="2846" y="1513"/>
                </a:cubicBezTo>
                <a:cubicBezTo>
                  <a:pt x="2843" y="1520"/>
                  <a:pt x="2841" y="1527"/>
                  <a:pt x="2841" y="1534"/>
                </a:cubicBezTo>
                <a:cubicBezTo>
                  <a:pt x="2841" y="1546"/>
                  <a:pt x="2846" y="1559"/>
                  <a:pt x="2851" y="1568"/>
                </a:cubicBezTo>
                <a:cubicBezTo>
                  <a:pt x="2862" y="1582"/>
                  <a:pt x="2878" y="1596"/>
                  <a:pt x="2895" y="1610"/>
                </a:cubicBezTo>
                <a:cubicBezTo>
                  <a:pt x="2915" y="1622"/>
                  <a:pt x="2938" y="1636"/>
                  <a:pt x="2966" y="1649"/>
                </a:cubicBezTo>
                <a:cubicBezTo>
                  <a:pt x="3026" y="1677"/>
                  <a:pt x="3103" y="1691"/>
                  <a:pt x="3162" y="1693"/>
                </a:cubicBezTo>
                <a:lnTo>
                  <a:pt x="3162" y="1693"/>
                </a:lnTo>
                <a:cubicBezTo>
                  <a:pt x="3253" y="1693"/>
                  <a:pt x="3331" y="1671"/>
                  <a:pt x="3398" y="1622"/>
                </a:cubicBezTo>
                <a:lnTo>
                  <a:pt x="3398" y="1622"/>
                </a:lnTo>
                <a:lnTo>
                  <a:pt x="3398" y="1622"/>
                </a:lnTo>
                <a:cubicBezTo>
                  <a:pt x="3463" y="1573"/>
                  <a:pt x="3503" y="1501"/>
                  <a:pt x="3503" y="1419"/>
                </a:cubicBezTo>
                <a:cubicBezTo>
                  <a:pt x="3503" y="1375"/>
                  <a:pt x="3493" y="1337"/>
                  <a:pt x="3475" y="1305"/>
                </a:cubicBezTo>
                <a:cubicBezTo>
                  <a:pt x="3445" y="1261"/>
                  <a:pt x="3399" y="1232"/>
                  <a:pt x="3348" y="1207"/>
                </a:cubicBezTo>
                <a:close/>
                <a:moveTo>
                  <a:pt x="7513" y="377"/>
                </a:moveTo>
                <a:cubicBezTo>
                  <a:pt x="7496" y="377"/>
                  <a:pt x="7480" y="384"/>
                  <a:pt x="7469" y="397"/>
                </a:cubicBezTo>
                <a:cubicBezTo>
                  <a:pt x="7457" y="407"/>
                  <a:pt x="7450" y="425"/>
                  <a:pt x="7450" y="441"/>
                </a:cubicBezTo>
                <a:lnTo>
                  <a:pt x="7450" y="1634"/>
                </a:lnTo>
                <a:cubicBezTo>
                  <a:pt x="7450" y="1652"/>
                  <a:pt x="7457" y="1668"/>
                  <a:pt x="7469" y="1679"/>
                </a:cubicBezTo>
                <a:cubicBezTo>
                  <a:pt x="7481" y="1689"/>
                  <a:pt x="7497" y="1698"/>
                  <a:pt x="7513" y="1698"/>
                </a:cubicBezTo>
                <a:cubicBezTo>
                  <a:pt x="7550" y="1698"/>
                  <a:pt x="7578" y="1670"/>
                  <a:pt x="7578" y="1634"/>
                </a:cubicBezTo>
                <a:lnTo>
                  <a:pt x="7578" y="441"/>
                </a:lnTo>
                <a:cubicBezTo>
                  <a:pt x="7578" y="405"/>
                  <a:pt x="7548" y="377"/>
                  <a:pt x="7513" y="377"/>
                </a:cubicBezTo>
                <a:close/>
                <a:moveTo>
                  <a:pt x="10445" y="1200"/>
                </a:moveTo>
                <a:lnTo>
                  <a:pt x="10445" y="1207"/>
                </a:lnTo>
                <a:cubicBezTo>
                  <a:pt x="10445" y="1225"/>
                  <a:pt x="10438" y="1241"/>
                  <a:pt x="10426" y="1250"/>
                </a:cubicBezTo>
                <a:cubicBezTo>
                  <a:pt x="10414" y="1261"/>
                  <a:pt x="10398" y="1266"/>
                  <a:pt x="10382" y="1266"/>
                </a:cubicBezTo>
                <a:lnTo>
                  <a:pt x="9667" y="1266"/>
                </a:lnTo>
                <a:cubicBezTo>
                  <a:pt x="9684" y="1441"/>
                  <a:pt x="9823" y="1569"/>
                  <a:pt x="9991" y="1571"/>
                </a:cubicBezTo>
                <a:lnTo>
                  <a:pt x="10033" y="1571"/>
                </a:lnTo>
                <a:cubicBezTo>
                  <a:pt x="10088" y="1571"/>
                  <a:pt x="10142" y="1552"/>
                  <a:pt x="10188" y="1520"/>
                </a:cubicBezTo>
                <a:cubicBezTo>
                  <a:pt x="10236" y="1488"/>
                  <a:pt x="10276" y="1446"/>
                  <a:pt x="10305" y="1397"/>
                </a:cubicBezTo>
                <a:cubicBezTo>
                  <a:pt x="10310" y="1386"/>
                  <a:pt x="10319" y="1380"/>
                  <a:pt x="10327" y="1374"/>
                </a:cubicBezTo>
                <a:cubicBezTo>
                  <a:pt x="10336" y="1369"/>
                  <a:pt x="10347" y="1367"/>
                  <a:pt x="10357" y="1367"/>
                </a:cubicBezTo>
                <a:cubicBezTo>
                  <a:pt x="10368" y="1367"/>
                  <a:pt x="10380" y="1370"/>
                  <a:pt x="10389" y="1375"/>
                </a:cubicBezTo>
                <a:lnTo>
                  <a:pt x="10389" y="1375"/>
                </a:lnTo>
                <a:lnTo>
                  <a:pt x="10389" y="1375"/>
                </a:lnTo>
                <a:cubicBezTo>
                  <a:pt x="10407" y="1388"/>
                  <a:pt x="10419" y="1409"/>
                  <a:pt x="10419" y="1430"/>
                </a:cubicBezTo>
                <a:cubicBezTo>
                  <a:pt x="10419" y="1441"/>
                  <a:pt x="10416" y="1453"/>
                  <a:pt x="10410" y="1464"/>
                </a:cubicBezTo>
                <a:lnTo>
                  <a:pt x="10410" y="1464"/>
                </a:lnTo>
                <a:lnTo>
                  <a:pt x="10410" y="1464"/>
                </a:lnTo>
                <a:cubicBezTo>
                  <a:pt x="10370" y="1527"/>
                  <a:pt x="10315" y="1585"/>
                  <a:pt x="10252" y="1627"/>
                </a:cubicBezTo>
                <a:cubicBezTo>
                  <a:pt x="10186" y="1670"/>
                  <a:pt x="10112" y="1696"/>
                  <a:pt x="10031" y="1696"/>
                </a:cubicBezTo>
                <a:lnTo>
                  <a:pt x="9989" y="1696"/>
                </a:lnTo>
                <a:cubicBezTo>
                  <a:pt x="9864" y="1696"/>
                  <a:pt x="9749" y="1642"/>
                  <a:pt x="9668" y="1557"/>
                </a:cubicBezTo>
                <a:cubicBezTo>
                  <a:pt x="9587" y="1472"/>
                  <a:pt x="9536" y="1356"/>
                  <a:pt x="9536" y="1230"/>
                </a:cubicBezTo>
                <a:cubicBezTo>
                  <a:pt x="9536" y="1100"/>
                  <a:pt x="9587" y="983"/>
                  <a:pt x="9668" y="897"/>
                </a:cubicBezTo>
                <a:cubicBezTo>
                  <a:pt x="9751" y="813"/>
                  <a:pt x="9864" y="760"/>
                  <a:pt x="9991" y="760"/>
                </a:cubicBezTo>
                <a:cubicBezTo>
                  <a:pt x="10112" y="760"/>
                  <a:pt x="10220" y="807"/>
                  <a:pt x="10301" y="887"/>
                </a:cubicBezTo>
                <a:cubicBezTo>
                  <a:pt x="10382" y="966"/>
                  <a:pt x="10435" y="1075"/>
                  <a:pt x="10445" y="1200"/>
                </a:cubicBezTo>
                <a:close/>
                <a:moveTo>
                  <a:pt x="10305" y="1139"/>
                </a:moveTo>
                <a:cubicBezTo>
                  <a:pt x="10268" y="992"/>
                  <a:pt x="10139" y="887"/>
                  <a:pt x="9993" y="887"/>
                </a:cubicBezTo>
                <a:cubicBezTo>
                  <a:pt x="9841" y="887"/>
                  <a:pt x="9714" y="989"/>
                  <a:pt x="9675" y="1139"/>
                </a:cubicBezTo>
                <a:lnTo>
                  <a:pt x="10305" y="1139"/>
                </a:lnTo>
                <a:close/>
                <a:moveTo>
                  <a:pt x="4027" y="763"/>
                </a:moveTo>
                <a:cubicBezTo>
                  <a:pt x="3926" y="763"/>
                  <a:pt x="3836" y="802"/>
                  <a:pt x="3768" y="864"/>
                </a:cubicBezTo>
                <a:lnTo>
                  <a:pt x="3768" y="827"/>
                </a:lnTo>
                <a:cubicBezTo>
                  <a:pt x="3768" y="809"/>
                  <a:pt x="3761" y="793"/>
                  <a:pt x="3750" y="783"/>
                </a:cubicBezTo>
                <a:cubicBezTo>
                  <a:pt x="3740" y="770"/>
                  <a:pt x="3724" y="763"/>
                  <a:pt x="3706" y="763"/>
                </a:cubicBezTo>
                <a:cubicBezTo>
                  <a:pt x="3688" y="763"/>
                  <a:pt x="3670" y="770"/>
                  <a:pt x="3660" y="783"/>
                </a:cubicBezTo>
                <a:cubicBezTo>
                  <a:pt x="3649" y="795"/>
                  <a:pt x="3643" y="811"/>
                  <a:pt x="3643" y="827"/>
                </a:cubicBezTo>
                <a:lnTo>
                  <a:pt x="3643" y="1652"/>
                </a:lnTo>
                <a:lnTo>
                  <a:pt x="3644" y="1654"/>
                </a:lnTo>
                <a:lnTo>
                  <a:pt x="3644" y="1654"/>
                </a:lnTo>
                <a:cubicBezTo>
                  <a:pt x="3644" y="1657"/>
                  <a:pt x="3646" y="1659"/>
                  <a:pt x="3648" y="1663"/>
                </a:cubicBezTo>
                <a:cubicBezTo>
                  <a:pt x="3657" y="1679"/>
                  <a:pt x="3671" y="1689"/>
                  <a:pt x="3688" y="1694"/>
                </a:cubicBezTo>
                <a:lnTo>
                  <a:pt x="3690" y="1694"/>
                </a:lnTo>
                <a:lnTo>
                  <a:pt x="3704" y="1694"/>
                </a:lnTo>
                <a:cubicBezTo>
                  <a:pt x="3713" y="1694"/>
                  <a:pt x="3722" y="1693"/>
                  <a:pt x="3731" y="1689"/>
                </a:cubicBezTo>
                <a:cubicBezTo>
                  <a:pt x="3738" y="1686"/>
                  <a:pt x="3745" y="1680"/>
                  <a:pt x="3750" y="1673"/>
                </a:cubicBezTo>
                <a:lnTo>
                  <a:pt x="3750" y="1673"/>
                </a:lnTo>
                <a:cubicBezTo>
                  <a:pt x="3750" y="1673"/>
                  <a:pt x="3750" y="1671"/>
                  <a:pt x="3752" y="1671"/>
                </a:cubicBezTo>
                <a:lnTo>
                  <a:pt x="3752" y="1671"/>
                </a:lnTo>
                <a:cubicBezTo>
                  <a:pt x="3755" y="1668"/>
                  <a:pt x="3759" y="1663"/>
                  <a:pt x="3761" y="1659"/>
                </a:cubicBezTo>
                <a:cubicBezTo>
                  <a:pt x="3762" y="1654"/>
                  <a:pt x="3764" y="1650"/>
                  <a:pt x="3764" y="1645"/>
                </a:cubicBezTo>
                <a:lnTo>
                  <a:pt x="3764" y="1643"/>
                </a:lnTo>
                <a:lnTo>
                  <a:pt x="3764" y="1147"/>
                </a:lnTo>
                <a:cubicBezTo>
                  <a:pt x="3766" y="1077"/>
                  <a:pt x="3796" y="1012"/>
                  <a:pt x="3842" y="966"/>
                </a:cubicBezTo>
                <a:cubicBezTo>
                  <a:pt x="3888" y="920"/>
                  <a:pt x="3953" y="890"/>
                  <a:pt x="4023" y="890"/>
                </a:cubicBezTo>
                <a:cubicBezTo>
                  <a:pt x="4095" y="890"/>
                  <a:pt x="4159" y="918"/>
                  <a:pt x="4205" y="966"/>
                </a:cubicBezTo>
                <a:cubicBezTo>
                  <a:pt x="4251" y="1012"/>
                  <a:pt x="4279" y="1077"/>
                  <a:pt x="4279" y="1147"/>
                </a:cubicBezTo>
                <a:lnTo>
                  <a:pt x="4279" y="1634"/>
                </a:lnTo>
                <a:cubicBezTo>
                  <a:pt x="4279" y="1652"/>
                  <a:pt x="4286" y="1668"/>
                  <a:pt x="4298" y="1680"/>
                </a:cubicBezTo>
                <a:cubicBezTo>
                  <a:pt x="4310" y="1691"/>
                  <a:pt x="4326" y="1698"/>
                  <a:pt x="4342" y="1698"/>
                </a:cubicBezTo>
                <a:cubicBezTo>
                  <a:pt x="4360" y="1698"/>
                  <a:pt x="4376" y="1691"/>
                  <a:pt x="4386" y="1680"/>
                </a:cubicBezTo>
                <a:cubicBezTo>
                  <a:pt x="4399" y="1670"/>
                  <a:pt x="4406" y="1652"/>
                  <a:pt x="4406" y="1634"/>
                </a:cubicBezTo>
                <a:lnTo>
                  <a:pt x="4406" y="1147"/>
                </a:lnTo>
                <a:cubicBezTo>
                  <a:pt x="4413" y="936"/>
                  <a:pt x="4240" y="763"/>
                  <a:pt x="4027" y="763"/>
                </a:cubicBezTo>
                <a:close/>
                <a:moveTo>
                  <a:pt x="5294" y="901"/>
                </a:moveTo>
                <a:cubicBezTo>
                  <a:pt x="5375" y="985"/>
                  <a:pt x="5421" y="1103"/>
                  <a:pt x="5423" y="1230"/>
                </a:cubicBezTo>
                <a:cubicBezTo>
                  <a:pt x="5423" y="1356"/>
                  <a:pt x="5375" y="1472"/>
                  <a:pt x="5294" y="1559"/>
                </a:cubicBezTo>
                <a:cubicBezTo>
                  <a:pt x="5214" y="1643"/>
                  <a:pt x="5101" y="1698"/>
                  <a:pt x="4978" y="1698"/>
                </a:cubicBezTo>
                <a:cubicBezTo>
                  <a:pt x="4854" y="1698"/>
                  <a:pt x="4744" y="1644"/>
                  <a:pt x="4663" y="1559"/>
                </a:cubicBezTo>
                <a:cubicBezTo>
                  <a:pt x="4582" y="1475"/>
                  <a:pt x="4533" y="1356"/>
                  <a:pt x="4533" y="1230"/>
                </a:cubicBezTo>
                <a:cubicBezTo>
                  <a:pt x="4533" y="1103"/>
                  <a:pt x="4582" y="987"/>
                  <a:pt x="4663" y="901"/>
                </a:cubicBezTo>
                <a:cubicBezTo>
                  <a:pt x="4742" y="816"/>
                  <a:pt x="4855" y="761"/>
                  <a:pt x="4978" y="761"/>
                </a:cubicBezTo>
                <a:cubicBezTo>
                  <a:pt x="5103" y="761"/>
                  <a:pt x="5214" y="816"/>
                  <a:pt x="5294" y="901"/>
                </a:cubicBezTo>
                <a:close/>
                <a:moveTo>
                  <a:pt x="5296" y="1230"/>
                </a:moveTo>
                <a:cubicBezTo>
                  <a:pt x="5296" y="1135"/>
                  <a:pt x="5258" y="1049"/>
                  <a:pt x="5200" y="987"/>
                </a:cubicBezTo>
                <a:cubicBezTo>
                  <a:pt x="5141" y="925"/>
                  <a:pt x="5063" y="887"/>
                  <a:pt x="4978" y="887"/>
                </a:cubicBezTo>
                <a:cubicBezTo>
                  <a:pt x="4892" y="887"/>
                  <a:pt x="4813" y="925"/>
                  <a:pt x="4755" y="987"/>
                </a:cubicBezTo>
                <a:cubicBezTo>
                  <a:pt x="4696" y="1049"/>
                  <a:pt x="4659" y="1135"/>
                  <a:pt x="4659" y="1230"/>
                </a:cubicBezTo>
                <a:cubicBezTo>
                  <a:pt x="4659" y="1324"/>
                  <a:pt x="4696" y="1410"/>
                  <a:pt x="4755" y="1471"/>
                </a:cubicBezTo>
                <a:cubicBezTo>
                  <a:pt x="4813" y="1533"/>
                  <a:pt x="4892" y="1569"/>
                  <a:pt x="4978" y="1569"/>
                </a:cubicBezTo>
                <a:cubicBezTo>
                  <a:pt x="5065" y="1569"/>
                  <a:pt x="5144" y="1532"/>
                  <a:pt x="5200" y="1471"/>
                </a:cubicBezTo>
                <a:cubicBezTo>
                  <a:pt x="5259" y="1409"/>
                  <a:pt x="5296" y="1324"/>
                  <a:pt x="5296" y="1230"/>
                </a:cubicBezTo>
                <a:close/>
                <a:moveTo>
                  <a:pt x="6671" y="768"/>
                </a:moveTo>
                <a:lnTo>
                  <a:pt x="6671" y="768"/>
                </a:lnTo>
                <a:cubicBezTo>
                  <a:pt x="6669" y="768"/>
                  <a:pt x="6669" y="768"/>
                  <a:pt x="6671" y="768"/>
                </a:cubicBezTo>
                <a:cubicBezTo>
                  <a:pt x="6662" y="765"/>
                  <a:pt x="6655" y="763"/>
                  <a:pt x="6648" y="763"/>
                </a:cubicBezTo>
                <a:cubicBezTo>
                  <a:pt x="6636" y="763"/>
                  <a:pt x="6624" y="767"/>
                  <a:pt x="6613" y="774"/>
                </a:cubicBezTo>
                <a:cubicBezTo>
                  <a:pt x="6603" y="781"/>
                  <a:pt x="6593" y="790"/>
                  <a:pt x="6588" y="802"/>
                </a:cubicBezTo>
                <a:lnTo>
                  <a:pt x="6588" y="802"/>
                </a:lnTo>
                <a:lnTo>
                  <a:pt x="6345" y="1467"/>
                </a:lnTo>
                <a:lnTo>
                  <a:pt x="6158" y="1022"/>
                </a:lnTo>
                <a:lnTo>
                  <a:pt x="6158" y="1022"/>
                </a:lnTo>
                <a:cubicBezTo>
                  <a:pt x="6153" y="1010"/>
                  <a:pt x="6144" y="999"/>
                  <a:pt x="6133" y="994"/>
                </a:cubicBezTo>
                <a:cubicBezTo>
                  <a:pt x="6123" y="987"/>
                  <a:pt x="6110" y="983"/>
                  <a:pt x="6096" y="983"/>
                </a:cubicBezTo>
                <a:cubicBezTo>
                  <a:pt x="6084" y="983"/>
                  <a:pt x="6072" y="987"/>
                  <a:pt x="6061" y="994"/>
                </a:cubicBezTo>
                <a:cubicBezTo>
                  <a:pt x="6051" y="1001"/>
                  <a:pt x="6042" y="1010"/>
                  <a:pt x="6036" y="1022"/>
                </a:cubicBezTo>
                <a:lnTo>
                  <a:pt x="6036" y="1022"/>
                </a:lnTo>
                <a:lnTo>
                  <a:pt x="5848" y="1467"/>
                </a:lnTo>
                <a:lnTo>
                  <a:pt x="5603" y="802"/>
                </a:lnTo>
                <a:lnTo>
                  <a:pt x="5603" y="802"/>
                </a:lnTo>
                <a:cubicBezTo>
                  <a:pt x="5599" y="790"/>
                  <a:pt x="5591" y="779"/>
                  <a:pt x="5580" y="772"/>
                </a:cubicBezTo>
                <a:cubicBezTo>
                  <a:pt x="5569" y="765"/>
                  <a:pt x="5557" y="761"/>
                  <a:pt x="5545" y="761"/>
                </a:cubicBezTo>
                <a:cubicBezTo>
                  <a:pt x="5536" y="761"/>
                  <a:pt x="5529" y="763"/>
                  <a:pt x="5520" y="767"/>
                </a:cubicBezTo>
                <a:lnTo>
                  <a:pt x="5520" y="767"/>
                </a:lnTo>
                <a:lnTo>
                  <a:pt x="5520" y="767"/>
                </a:lnTo>
                <a:cubicBezTo>
                  <a:pt x="5497" y="777"/>
                  <a:pt x="5483" y="800"/>
                  <a:pt x="5483" y="825"/>
                </a:cubicBezTo>
                <a:cubicBezTo>
                  <a:pt x="5483" y="832"/>
                  <a:pt x="5485" y="841"/>
                  <a:pt x="5488" y="848"/>
                </a:cubicBezTo>
                <a:lnTo>
                  <a:pt x="5488" y="848"/>
                </a:lnTo>
                <a:lnTo>
                  <a:pt x="5790" y="1654"/>
                </a:lnTo>
                <a:lnTo>
                  <a:pt x="5790" y="1654"/>
                </a:lnTo>
                <a:cubicBezTo>
                  <a:pt x="5791" y="1659"/>
                  <a:pt x="5795" y="1666"/>
                  <a:pt x="5800" y="1671"/>
                </a:cubicBezTo>
                <a:cubicBezTo>
                  <a:pt x="5804" y="1675"/>
                  <a:pt x="5809" y="1679"/>
                  <a:pt x="5814" y="1682"/>
                </a:cubicBezTo>
                <a:cubicBezTo>
                  <a:pt x="5816" y="1684"/>
                  <a:pt x="5816" y="1684"/>
                  <a:pt x="5820" y="1686"/>
                </a:cubicBezTo>
                <a:cubicBezTo>
                  <a:pt x="5821" y="1687"/>
                  <a:pt x="5825" y="1687"/>
                  <a:pt x="5829" y="1689"/>
                </a:cubicBezTo>
                <a:cubicBezTo>
                  <a:pt x="5834" y="1691"/>
                  <a:pt x="5841" y="1693"/>
                  <a:pt x="5850" y="1693"/>
                </a:cubicBezTo>
                <a:cubicBezTo>
                  <a:pt x="5862" y="1693"/>
                  <a:pt x="5873" y="1689"/>
                  <a:pt x="5883" y="1682"/>
                </a:cubicBezTo>
                <a:cubicBezTo>
                  <a:pt x="5892" y="1675"/>
                  <a:pt x="5901" y="1666"/>
                  <a:pt x="5906" y="1654"/>
                </a:cubicBezTo>
                <a:lnTo>
                  <a:pt x="5906" y="1654"/>
                </a:lnTo>
                <a:lnTo>
                  <a:pt x="6096" y="1200"/>
                </a:lnTo>
                <a:lnTo>
                  <a:pt x="6287" y="1652"/>
                </a:lnTo>
                <a:lnTo>
                  <a:pt x="6287" y="1652"/>
                </a:lnTo>
                <a:cubicBezTo>
                  <a:pt x="6290" y="1664"/>
                  <a:pt x="6299" y="1673"/>
                  <a:pt x="6308" y="1680"/>
                </a:cubicBezTo>
                <a:cubicBezTo>
                  <a:pt x="6317" y="1687"/>
                  <a:pt x="6327" y="1693"/>
                  <a:pt x="6340" y="1693"/>
                </a:cubicBezTo>
                <a:lnTo>
                  <a:pt x="6348" y="1693"/>
                </a:lnTo>
                <a:cubicBezTo>
                  <a:pt x="6355" y="1693"/>
                  <a:pt x="6364" y="1691"/>
                  <a:pt x="6370" y="1689"/>
                </a:cubicBezTo>
                <a:cubicBezTo>
                  <a:pt x="6377" y="1687"/>
                  <a:pt x="6382" y="1684"/>
                  <a:pt x="6385" y="1680"/>
                </a:cubicBezTo>
                <a:cubicBezTo>
                  <a:pt x="6396" y="1673"/>
                  <a:pt x="6403" y="1661"/>
                  <a:pt x="6408" y="1650"/>
                </a:cubicBezTo>
                <a:lnTo>
                  <a:pt x="6408" y="1650"/>
                </a:lnTo>
                <a:lnTo>
                  <a:pt x="6708" y="848"/>
                </a:lnTo>
                <a:cubicBezTo>
                  <a:pt x="6711" y="841"/>
                  <a:pt x="6713" y="832"/>
                  <a:pt x="6713" y="825"/>
                </a:cubicBezTo>
                <a:cubicBezTo>
                  <a:pt x="6708" y="802"/>
                  <a:pt x="6694" y="779"/>
                  <a:pt x="6671" y="7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59"/>
          <p:cNvSpPr/>
          <p:nvPr/>
        </p:nvSpPr>
        <p:spPr>
          <a:xfrm>
            <a:off x="457202" y="4864608"/>
            <a:ext cx="170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lt1"/>
                </a:solidFill>
              </a:rPr>
              <a:t>2025</a:t>
            </a: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59"/>
          <p:cNvSpPr txBox="1"/>
          <p:nvPr>
            <p:ph idx="1" type="body"/>
          </p:nvPr>
        </p:nvSpPr>
        <p:spPr>
          <a:xfrm>
            <a:off x="365750" y="1886350"/>
            <a:ext cx="7484400" cy="13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1" sz="5200">
                <a:solidFill>
                  <a:schemeClr val="lt1"/>
                </a:solidFill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02">
  <p:cSld name="Thank You_1">
    <p:bg>
      <p:bgPr>
        <a:solidFill>
          <a:schemeClr val="accent1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0"/>
          <p:cNvSpPr/>
          <p:nvPr/>
        </p:nvSpPr>
        <p:spPr>
          <a:xfrm>
            <a:off x="457200" y="4444162"/>
            <a:ext cx="1444930" cy="330450"/>
          </a:xfrm>
          <a:custGeom>
            <a:rect b="b" l="l" r="r" t="t"/>
            <a:pathLst>
              <a:path extrusionOk="0" h="2451" w="10771">
                <a:moveTo>
                  <a:pt x="10625" y="726"/>
                </a:moveTo>
                <a:lnTo>
                  <a:pt x="10597" y="726"/>
                </a:lnTo>
                <a:lnTo>
                  <a:pt x="10597" y="761"/>
                </a:lnTo>
                <a:lnTo>
                  <a:pt x="10625" y="761"/>
                </a:lnTo>
                <a:cubicBezTo>
                  <a:pt x="10638" y="761"/>
                  <a:pt x="10646" y="756"/>
                  <a:pt x="10646" y="744"/>
                </a:cubicBezTo>
                <a:cubicBezTo>
                  <a:pt x="10646" y="731"/>
                  <a:pt x="10639" y="726"/>
                  <a:pt x="10625" y="726"/>
                </a:cubicBezTo>
                <a:close/>
                <a:moveTo>
                  <a:pt x="10562" y="693"/>
                </a:moveTo>
                <a:lnTo>
                  <a:pt x="10625" y="693"/>
                </a:lnTo>
                <a:cubicBezTo>
                  <a:pt x="10660" y="693"/>
                  <a:pt x="10683" y="712"/>
                  <a:pt x="10683" y="742"/>
                </a:cubicBezTo>
                <a:cubicBezTo>
                  <a:pt x="10683" y="760"/>
                  <a:pt x="10675" y="774"/>
                  <a:pt x="10660" y="783"/>
                </a:cubicBezTo>
                <a:lnTo>
                  <a:pt x="10685" y="820"/>
                </a:lnTo>
                <a:lnTo>
                  <a:pt x="10685" y="827"/>
                </a:lnTo>
                <a:lnTo>
                  <a:pt x="10648" y="827"/>
                </a:lnTo>
                <a:lnTo>
                  <a:pt x="10623" y="791"/>
                </a:lnTo>
                <a:lnTo>
                  <a:pt x="10595" y="791"/>
                </a:lnTo>
                <a:lnTo>
                  <a:pt x="10595" y="827"/>
                </a:lnTo>
                <a:lnTo>
                  <a:pt x="10560" y="827"/>
                </a:lnTo>
                <a:lnTo>
                  <a:pt x="10560" y="693"/>
                </a:lnTo>
                <a:lnTo>
                  <a:pt x="10562" y="693"/>
                </a:lnTo>
                <a:close/>
                <a:moveTo>
                  <a:pt x="10742" y="761"/>
                </a:moveTo>
                <a:cubicBezTo>
                  <a:pt x="10742" y="691"/>
                  <a:pt x="10694" y="636"/>
                  <a:pt x="10622" y="636"/>
                </a:cubicBezTo>
                <a:cubicBezTo>
                  <a:pt x="10551" y="636"/>
                  <a:pt x="10504" y="687"/>
                  <a:pt x="10504" y="761"/>
                </a:cubicBezTo>
                <a:cubicBezTo>
                  <a:pt x="10504" y="832"/>
                  <a:pt x="10551" y="887"/>
                  <a:pt x="10622" y="887"/>
                </a:cubicBezTo>
                <a:cubicBezTo>
                  <a:pt x="10694" y="888"/>
                  <a:pt x="10742" y="834"/>
                  <a:pt x="10742" y="761"/>
                </a:cubicBezTo>
                <a:close/>
                <a:moveTo>
                  <a:pt x="10770" y="761"/>
                </a:moveTo>
                <a:cubicBezTo>
                  <a:pt x="10770" y="846"/>
                  <a:pt x="10713" y="915"/>
                  <a:pt x="10620" y="915"/>
                </a:cubicBezTo>
                <a:cubicBezTo>
                  <a:pt x="10527" y="915"/>
                  <a:pt x="10472" y="844"/>
                  <a:pt x="10472" y="761"/>
                </a:cubicBezTo>
                <a:cubicBezTo>
                  <a:pt x="10472" y="677"/>
                  <a:pt x="10527" y="608"/>
                  <a:pt x="10620" y="608"/>
                </a:cubicBezTo>
                <a:cubicBezTo>
                  <a:pt x="10715" y="608"/>
                  <a:pt x="10770" y="679"/>
                  <a:pt x="10770" y="761"/>
                </a:cubicBezTo>
                <a:close/>
                <a:moveTo>
                  <a:pt x="2384" y="1061"/>
                </a:moveTo>
                <a:lnTo>
                  <a:pt x="2095" y="1228"/>
                </a:lnTo>
                <a:lnTo>
                  <a:pt x="2384" y="1395"/>
                </a:lnTo>
                <a:cubicBezTo>
                  <a:pt x="2457" y="1437"/>
                  <a:pt x="2483" y="1530"/>
                  <a:pt x="2441" y="1603"/>
                </a:cubicBezTo>
                <a:cubicBezTo>
                  <a:pt x="2398" y="1675"/>
                  <a:pt x="2305" y="1700"/>
                  <a:pt x="2233" y="1659"/>
                </a:cubicBezTo>
                <a:lnTo>
                  <a:pt x="1717" y="1361"/>
                </a:lnTo>
                <a:cubicBezTo>
                  <a:pt x="1681" y="1342"/>
                  <a:pt x="1658" y="1310"/>
                  <a:pt x="1648" y="1275"/>
                </a:cubicBezTo>
                <a:cubicBezTo>
                  <a:pt x="1642" y="1259"/>
                  <a:pt x="1641" y="1242"/>
                  <a:pt x="1641" y="1227"/>
                </a:cubicBezTo>
                <a:cubicBezTo>
                  <a:pt x="1641" y="1214"/>
                  <a:pt x="1642" y="1202"/>
                  <a:pt x="1646" y="1191"/>
                </a:cubicBezTo>
                <a:cubicBezTo>
                  <a:pt x="1657" y="1154"/>
                  <a:pt x="1681" y="1121"/>
                  <a:pt x="1717" y="1100"/>
                </a:cubicBezTo>
                <a:lnTo>
                  <a:pt x="2233" y="802"/>
                </a:lnTo>
                <a:cubicBezTo>
                  <a:pt x="2305" y="760"/>
                  <a:pt x="2398" y="784"/>
                  <a:pt x="2441" y="858"/>
                </a:cubicBezTo>
                <a:cubicBezTo>
                  <a:pt x="2483" y="925"/>
                  <a:pt x="2457" y="1019"/>
                  <a:pt x="2384" y="1061"/>
                </a:cubicBezTo>
                <a:close/>
                <a:moveTo>
                  <a:pt x="2111" y="1869"/>
                </a:moveTo>
                <a:lnTo>
                  <a:pt x="1595" y="1571"/>
                </a:lnTo>
                <a:cubicBezTo>
                  <a:pt x="1567" y="1555"/>
                  <a:pt x="1537" y="1548"/>
                  <a:pt x="1507" y="1552"/>
                </a:cubicBezTo>
                <a:cubicBezTo>
                  <a:pt x="1428" y="1557"/>
                  <a:pt x="1366" y="1624"/>
                  <a:pt x="1366" y="1703"/>
                </a:cubicBezTo>
                <a:lnTo>
                  <a:pt x="1366" y="2299"/>
                </a:lnTo>
                <a:cubicBezTo>
                  <a:pt x="1366" y="2383"/>
                  <a:pt x="1435" y="2450"/>
                  <a:pt x="1517" y="2450"/>
                </a:cubicBezTo>
                <a:cubicBezTo>
                  <a:pt x="1602" y="2450"/>
                  <a:pt x="1669" y="2382"/>
                  <a:pt x="1669" y="2299"/>
                </a:cubicBezTo>
                <a:lnTo>
                  <a:pt x="1669" y="1964"/>
                </a:lnTo>
                <a:lnTo>
                  <a:pt x="1958" y="2131"/>
                </a:lnTo>
                <a:cubicBezTo>
                  <a:pt x="2030" y="2174"/>
                  <a:pt x="2124" y="2149"/>
                  <a:pt x="2166" y="2077"/>
                </a:cubicBezTo>
                <a:cubicBezTo>
                  <a:pt x="2208" y="2005"/>
                  <a:pt x="2183" y="1911"/>
                  <a:pt x="2111" y="1869"/>
                </a:cubicBezTo>
                <a:close/>
                <a:moveTo>
                  <a:pt x="1514" y="1284"/>
                </a:moveTo>
                <a:lnTo>
                  <a:pt x="1299" y="1499"/>
                </a:lnTo>
                <a:cubicBezTo>
                  <a:pt x="1294" y="1506"/>
                  <a:pt x="1281" y="1511"/>
                  <a:pt x="1272" y="1511"/>
                </a:cubicBezTo>
                <a:lnTo>
                  <a:pt x="1257" y="1511"/>
                </a:lnTo>
                <a:lnTo>
                  <a:pt x="1225" y="1511"/>
                </a:lnTo>
                <a:lnTo>
                  <a:pt x="1209" y="1511"/>
                </a:lnTo>
                <a:cubicBezTo>
                  <a:pt x="1200" y="1511"/>
                  <a:pt x="1188" y="1506"/>
                  <a:pt x="1183" y="1499"/>
                </a:cubicBezTo>
                <a:lnTo>
                  <a:pt x="968" y="1284"/>
                </a:lnTo>
                <a:cubicBezTo>
                  <a:pt x="962" y="1279"/>
                  <a:pt x="957" y="1266"/>
                  <a:pt x="957" y="1257"/>
                </a:cubicBezTo>
                <a:lnTo>
                  <a:pt x="957" y="1243"/>
                </a:lnTo>
                <a:lnTo>
                  <a:pt x="957" y="1211"/>
                </a:lnTo>
                <a:lnTo>
                  <a:pt x="957" y="1195"/>
                </a:lnTo>
                <a:cubicBezTo>
                  <a:pt x="957" y="1186"/>
                  <a:pt x="962" y="1174"/>
                  <a:pt x="968" y="1168"/>
                </a:cubicBezTo>
                <a:lnTo>
                  <a:pt x="1183" y="954"/>
                </a:lnTo>
                <a:cubicBezTo>
                  <a:pt x="1190" y="946"/>
                  <a:pt x="1200" y="943"/>
                  <a:pt x="1209" y="943"/>
                </a:cubicBezTo>
                <a:lnTo>
                  <a:pt x="1225" y="943"/>
                </a:lnTo>
                <a:lnTo>
                  <a:pt x="1257" y="943"/>
                </a:lnTo>
                <a:lnTo>
                  <a:pt x="1272" y="943"/>
                </a:lnTo>
                <a:cubicBezTo>
                  <a:pt x="1281" y="943"/>
                  <a:pt x="1294" y="948"/>
                  <a:pt x="1299" y="954"/>
                </a:cubicBezTo>
                <a:lnTo>
                  <a:pt x="1514" y="1168"/>
                </a:lnTo>
                <a:cubicBezTo>
                  <a:pt x="1519" y="1174"/>
                  <a:pt x="1524" y="1186"/>
                  <a:pt x="1524" y="1195"/>
                </a:cubicBezTo>
                <a:lnTo>
                  <a:pt x="1524" y="1211"/>
                </a:lnTo>
                <a:lnTo>
                  <a:pt x="1524" y="1243"/>
                </a:lnTo>
                <a:lnTo>
                  <a:pt x="1524" y="1257"/>
                </a:lnTo>
                <a:cubicBezTo>
                  <a:pt x="1526" y="1266"/>
                  <a:pt x="1521" y="1279"/>
                  <a:pt x="1514" y="1284"/>
                </a:cubicBezTo>
                <a:close/>
                <a:moveTo>
                  <a:pt x="1343" y="1227"/>
                </a:moveTo>
                <a:cubicBezTo>
                  <a:pt x="1343" y="1218"/>
                  <a:pt x="1338" y="1205"/>
                  <a:pt x="1332" y="1200"/>
                </a:cubicBezTo>
                <a:lnTo>
                  <a:pt x="1271" y="1139"/>
                </a:lnTo>
                <a:cubicBezTo>
                  <a:pt x="1265" y="1133"/>
                  <a:pt x="1253" y="1128"/>
                  <a:pt x="1244" y="1128"/>
                </a:cubicBezTo>
                <a:lnTo>
                  <a:pt x="1242" y="1128"/>
                </a:lnTo>
                <a:cubicBezTo>
                  <a:pt x="1234" y="1128"/>
                  <a:pt x="1221" y="1133"/>
                  <a:pt x="1216" y="1139"/>
                </a:cubicBezTo>
                <a:lnTo>
                  <a:pt x="1154" y="1200"/>
                </a:lnTo>
                <a:cubicBezTo>
                  <a:pt x="1147" y="1207"/>
                  <a:pt x="1144" y="1220"/>
                  <a:pt x="1144" y="1227"/>
                </a:cubicBezTo>
                <a:lnTo>
                  <a:pt x="1144" y="1228"/>
                </a:lnTo>
                <a:cubicBezTo>
                  <a:pt x="1144" y="1237"/>
                  <a:pt x="1149" y="1249"/>
                  <a:pt x="1154" y="1254"/>
                </a:cubicBezTo>
                <a:lnTo>
                  <a:pt x="1216" y="1316"/>
                </a:lnTo>
                <a:cubicBezTo>
                  <a:pt x="1221" y="1321"/>
                  <a:pt x="1234" y="1326"/>
                  <a:pt x="1242" y="1326"/>
                </a:cubicBezTo>
                <a:lnTo>
                  <a:pt x="1244" y="1326"/>
                </a:lnTo>
                <a:cubicBezTo>
                  <a:pt x="1253" y="1326"/>
                  <a:pt x="1265" y="1321"/>
                  <a:pt x="1271" y="1316"/>
                </a:cubicBezTo>
                <a:lnTo>
                  <a:pt x="1332" y="1254"/>
                </a:lnTo>
                <a:cubicBezTo>
                  <a:pt x="1338" y="1247"/>
                  <a:pt x="1343" y="1237"/>
                  <a:pt x="1343" y="1228"/>
                </a:cubicBezTo>
                <a:lnTo>
                  <a:pt x="1343" y="1227"/>
                </a:lnTo>
                <a:close/>
                <a:moveTo>
                  <a:pt x="370" y="583"/>
                </a:moveTo>
                <a:lnTo>
                  <a:pt x="887" y="881"/>
                </a:lnTo>
                <a:cubicBezTo>
                  <a:pt x="915" y="897"/>
                  <a:pt x="945" y="904"/>
                  <a:pt x="975" y="901"/>
                </a:cubicBezTo>
                <a:cubicBezTo>
                  <a:pt x="1054" y="895"/>
                  <a:pt x="1116" y="828"/>
                  <a:pt x="1116" y="749"/>
                </a:cubicBezTo>
                <a:lnTo>
                  <a:pt x="1116" y="152"/>
                </a:lnTo>
                <a:cubicBezTo>
                  <a:pt x="1116" y="67"/>
                  <a:pt x="1047" y="0"/>
                  <a:pt x="964" y="0"/>
                </a:cubicBezTo>
                <a:cubicBezTo>
                  <a:pt x="879" y="0"/>
                  <a:pt x="812" y="69"/>
                  <a:pt x="812" y="152"/>
                </a:cubicBezTo>
                <a:lnTo>
                  <a:pt x="812" y="487"/>
                </a:lnTo>
                <a:lnTo>
                  <a:pt x="523" y="319"/>
                </a:lnTo>
                <a:cubicBezTo>
                  <a:pt x="451" y="277"/>
                  <a:pt x="358" y="302"/>
                  <a:pt x="316" y="376"/>
                </a:cubicBezTo>
                <a:cubicBezTo>
                  <a:pt x="273" y="450"/>
                  <a:pt x="298" y="543"/>
                  <a:pt x="370" y="583"/>
                </a:cubicBezTo>
                <a:close/>
                <a:moveTo>
                  <a:pt x="1505" y="902"/>
                </a:moveTo>
                <a:cubicBezTo>
                  <a:pt x="1535" y="904"/>
                  <a:pt x="1565" y="899"/>
                  <a:pt x="1593" y="883"/>
                </a:cubicBezTo>
                <a:lnTo>
                  <a:pt x="2109" y="585"/>
                </a:lnTo>
                <a:cubicBezTo>
                  <a:pt x="2182" y="543"/>
                  <a:pt x="2206" y="450"/>
                  <a:pt x="2166" y="377"/>
                </a:cubicBezTo>
                <a:cubicBezTo>
                  <a:pt x="2124" y="305"/>
                  <a:pt x="2030" y="280"/>
                  <a:pt x="1958" y="321"/>
                </a:cubicBezTo>
                <a:lnTo>
                  <a:pt x="1669" y="488"/>
                </a:lnTo>
                <a:lnTo>
                  <a:pt x="1669" y="153"/>
                </a:lnTo>
                <a:cubicBezTo>
                  <a:pt x="1669" y="69"/>
                  <a:pt x="1600" y="2"/>
                  <a:pt x="1517" y="2"/>
                </a:cubicBezTo>
                <a:cubicBezTo>
                  <a:pt x="1433" y="2"/>
                  <a:pt x="1366" y="71"/>
                  <a:pt x="1366" y="153"/>
                </a:cubicBezTo>
                <a:lnTo>
                  <a:pt x="1366" y="751"/>
                </a:lnTo>
                <a:cubicBezTo>
                  <a:pt x="1366" y="830"/>
                  <a:pt x="1428" y="897"/>
                  <a:pt x="1505" y="902"/>
                </a:cubicBezTo>
                <a:close/>
                <a:moveTo>
                  <a:pt x="976" y="1550"/>
                </a:moveTo>
                <a:cubicBezTo>
                  <a:pt x="946" y="1548"/>
                  <a:pt x="916" y="1553"/>
                  <a:pt x="888" y="1569"/>
                </a:cubicBezTo>
                <a:lnTo>
                  <a:pt x="372" y="1867"/>
                </a:lnTo>
                <a:cubicBezTo>
                  <a:pt x="300" y="1909"/>
                  <a:pt x="275" y="2003"/>
                  <a:pt x="316" y="2075"/>
                </a:cubicBezTo>
                <a:cubicBezTo>
                  <a:pt x="358" y="2147"/>
                  <a:pt x="451" y="2172"/>
                  <a:pt x="523" y="2130"/>
                </a:cubicBezTo>
                <a:lnTo>
                  <a:pt x="812" y="1962"/>
                </a:lnTo>
                <a:lnTo>
                  <a:pt x="812" y="2297"/>
                </a:lnTo>
                <a:cubicBezTo>
                  <a:pt x="812" y="2382"/>
                  <a:pt x="881" y="2449"/>
                  <a:pt x="964" y="2449"/>
                </a:cubicBezTo>
                <a:cubicBezTo>
                  <a:pt x="1049" y="2449"/>
                  <a:pt x="1116" y="2380"/>
                  <a:pt x="1116" y="2297"/>
                </a:cubicBezTo>
                <a:lnTo>
                  <a:pt x="1116" y="1700"/>
                </a:lnTo>
                <a:cubicBezTo>
                  <a:pt x="1117" y="1622"/>
                  <a:pt x="1056" y="1557"/>
                  <a:pt x="976" y="1550"/>
                </a:cubicBezTo>
                <a:close/>
                <a:moveTo>
                  <a:pt x="835" y="1271"/>
                </a:moveTo>
                <a:cubicBezTo>
                  <a:pt x="841" y="1256"/>
                  <a:pt x="842" y="1239"/>
                  <a:pt x="842" y="1223"/>
                </a:cubicBezTo>
                <a:cubicBezTo>
                  <a:pt x="842" y="1211"/>
                  <a:pt x="841" y="1198"/>
                  <a:pt x="837" y="1188"/>
                </a:cubicBezTo>
                <a:cubicBezTo>
                  <a:pt x="827" y="1151"/>
                  <a:pt x="802" y="1117"/>
                  <a:pt x="767" y="1096"/>
                </a:cubicBezTo>
                <a:lnTo>
                  <a:pt x="250" y="797"/>
                </a:lnTo>
                <a:cubicBezTo>
                  <a:pt x="178" y="754"/>
                  <a:pt x="85" y="779"/>
                  <a:pt x="42" y="853"/>
                </a:cubicBezTo>
                <a:cubicBezTo>
                  <a:pt x="0" y="925"/>
                  <a:pt x="25" y="1019"/>
                  <a:pt x="99" y="1061"/>
                </a:cubicBezTo>
                <a:lnTo>
                  <a:pt x="388" y="1228"/>
                </a:lnTo>
                <a:lnTo>
                  <a:pt x="99" y="1395"/>
                </a:lnTo>
                <a:cubicBezTo>
                  <a:pt x="27" y="1437"/>
                  <a:pt x="2" y="1530"/>
                  <a:pt x="42" y="1603"/>
                </a:cubicBezTo>
                <a:cubicBezTo>
                  <a:pt x="85" y="1675"/>
                  <a:pt x="178" y="1700"/>
                  <a:pt x="250" y="1659"/>
                </a:cubicBezTo>
                <a:lnTo>
                  <a:pt x="767" y="1361"/>
                </a:lnTo>
                <a:cubicBezTo>
                  <a:pt x="802" y="1338"/>
                  <a:pt x="825" y="1307"/>
                  <a:pt x="835" y="1271"/>
                </a:cubicBezTo>
                <a:close/>
                <a:moveTo>
                  <a:pt x="7251" y="379"/>
                </a:moveTo>
                <a:lnTo>
                  <a:pt x="7237" y="379"/>
                </a:lnTo>
                <a:cubicBezTo>
                  <a:pt x="7235" y="379"/>
                  <a:pt x="7233" y="379"/>
                  <a:pt x="7231" y="379"/>
                </a:cubicBezTo>
                <a:cubicBezTo>
                  <a:pt x="7229" y="379"/>
                  <a:pt x="7228" y="379"/>
                  <a:pt x="7226" y="379"/>
                </a:cubicBezTo>
                <a:cubicBezTo>
                  <a:pt x="7189" y="379"/>
                  <a:pt x="7154" y="383"/>
                  <a:pt x="7120" y="395"/>
                </a:cubicBezTo>
                <a:cubicBezTo>
                  <a:pt x="7087" y="405"/>
                  <a:pt x="7057" y="423"/>
                  <a:pt x="7034" y="451"/>
                </a:cubicBezTo>
                <a:lnTo>
                  <a:pt x="7034" y="451"/>
                </a:lnTo>
                <a:lnTo>
                  <a:pt x="7034" y="451"/>
                </a:lnTo>
                <a:lnTo>
                  <a:pt x="7034" y="451"/>
                </a:lnTo>
                <a:cubicBezTo>
                  <a:pt x="7009" y="478"/>
                  <a:pt x="6993" y="511"/>
                  <a:pt x="6985" y="546"/>
                </a:cubicBezTo>
                <a:cubicBezTo>
                  <a:pt x="6974" y="583"/>
                  <a:pt x="6970" y="624"/>
                  <a:pt x="6970" y="672"/>
                </a:cubicBezTo>
                <a:lnTo>
                  <a:pt x="6970" y="763"/>
                </a:lnTo>
                <a:lnTo>
                  <a:pt x="6870" y="763"/>
                </a:lnTo>
                <a:cubicBezTo>
                  <a:pt x="6835" y="763"/>
                  <a:pt x="6807" y="791"/>
                  <a:pt x="6807" y="825"/>
                </a:cubicBezTo>
                <a:cubicBezTo>
                  <a:pt x="6807" y="842"/>
                  <a:pt x="6814" y="860"/>
                  <a:pt x="6824" y="872"/>
                </a:cubicBezTo>
                <a:cubicBezTo>
                  <a:pt x="6836" y="885"/>
                  <a:pt x="6852" y="892"/>
                  <a:pt x="6870" y="894"/>
                </a:cubicBezTo>
                <a:lnTo>
                  <a:pt x="6970" y="894"/>
                </a:lnTo>
                <a:lnTo>
                  <a:pt x="6970" y="1634"/>
                </a:lnTo>
                <a:lnTo>
                  <a:pt x="6970" y="1636"/>
                </a:lnTo>
                <a:cubicBezTo>
                  <a:pt x="6970" y="1654"/>
                  <a:pt x="6977" y="1670"/>
                  <a:pt x="6990" y="1682"/>
                </a:cubicBezTo>
                <a:cubicBezTo>
                  <a:pt x="7002" y="1693"/>
                  <a:pt x="7018" y="1700"/>
                  <a:pt x="7036" y="1700"/>
                </a:cubicBezTo>
                <a:cubicBezTo>
                  <a:pt x="7069" y="1700"/>
                  <a:pt x="7097" y="1671"/>
                  <a:pt x="7097" y="1636"/>
                </a:cubicBezTo>
                <a:lnTo>
                  <a:pt x="7097" y="894"/>
                </a:lnTo>
                <a:lnTo>
                  <a:pt x="7205" y="894"/>
                </a:lnTo>
                <a:cubicBezTo>
                  <a:pt x="7222" y="892"/>
                  <a:pt x="7238" y="885"/>
                  <a:pt x="7251" y="874"/>
                </a:cubicBezTo>
                <a:cubicBezTo>
                  <a:pt x="7263" y="862"/>
                  <a:pt x="7270" y="846"/>
                  <a:pt x="7270" y="828"/>
                </a:cubicBezTo>
                <a:lnTo>
                  <a:pt x="7270" y="827"/>
                </a:lnTo>
                <a:cubicBezTo>
                  <a:pt x="7270" y="793"/>
                  <a:pt x="7242" y="765"/>
                  <a:pt x="7207" y="765"/>
                </a:cubicBezTo>
                <a:lnTo>
                  <a:pt x="7097" y="765"/>
                </a:lnTo>
                <a:lnTo>
                  <a:pt x="7097" y="673"/>
                </a:lnTo>
                <a:cubicBezTo>
                  <a:pt x="7097" y="633"/>
                  <a:pt x="7103" y="603"/>
                  <a:pt x="7108" y="582"/>
                </a:cubicBezTo>
                <a:cubicBezTo>
                  <a:pt x="7113" y="561"/>
                  <a:pt x="7122" y="546"/>
                  <a:pt x="7129" y="538"/>
                </a:cubicBezTo>
                <a:cubicBezTo>
                  <a:pt x="7136" y="531"/>
                  <a:pt x="7145" y="524"/>
                  <a:pt x="7161" y="518"/>
                </a:cubicBezTo>
                <a:cubicBezTo>
                  <a:pt x="7177" y="513"/>
                  <a:pt x="7196" y="509"/>
                  <a:pt x="7224" y="509"/>
                </a:cubicBezTo>
                <a:lnTo>
                  <a:pt x="7228" y="509"/>
                </a:lnTo>
                <a:cubicBezTo>
                  <a:pt x="7229" y="509"/>
                  <a:pt x="7231" y="509"/>
                  <a:pt x="7233" y="509"/>
                </a:cubicBezTo>
                <a:cubicBezTo>
                  <a:pt x="7235" y="509"/>
                  <a:pt x="7237" y="509"/>
                  <a:pt x="7238" y="509"/>
                </a:cubicBezTo>
                <a:lnTo>
                  <a:pt x="7247" y="509"/>
                </a:lnTo>
                <a:lnTo>
                  <a:pt x="7252" y="509"/>
                </a:lnTo>
                <a:cubicBezTo>
                  <a:pt x="7288" y="509"/>
                  <a:pt x="7318" y="481"/>
                  <a:pt x="7318" y="444"/>
                </a:cubicBezTo>
                <a:cubicBezTo>
                  <a:pt x="7314" y="409"/>
                  <a:pt x="7286" y="379"/>
                  <a:pt x="7251" y="379"/>
                </a:cubicBezTo>
                <a:close/>
                <a:moveTo>
                  <a:pt x="9482" y="862"/>
                </a:moveTo>
                <a:cubicBezTo>
                  <a:pt x="9494" y="850"/>
                  <a:pt x="9501" y="832"/>
                  <a:pt x="9501" y="816"/>
                </a:cubicBezTo>
                <a:cubicBezTo>
                  <a:pt x="9501" y="800"/>
                  <a:pt x="9494" y="784"/>
                  <a:pt x="9482" y="772"/>
                </a:cubicBez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cubicBezTo>
                  <a:pt x="9469" y="760"/>
                  <a:pt x="9454" y="753"/>
                  <a:pt x="9438" y="753"/>
                </a:cubicBezTo>
                <a:cubicBezTo>
                  <a:pt x="9423" y="753"/>
                  <a:pt x="9406" y="760"/>
                  <a:pt x="9393" y="772"/>
                </a:cubicBezTo>
                <a:lnTo>
                  <a:pt x="8895" y="1256"/>
                </a:lnTo>
                <a:lnTo>
                  <a:pt x="8895" y="441"/>
                </a:lnTo>
                <a:cubicBezTo>
                  <a:pt x="8895" y="405"/>
                  <a:pt x="8865" y="377"/>
                  <a:pt x="8830" y="377"/>
                </a:cubicBezTo>
                <a:cubicBezTo>
                  <a:pt x="8812" y="377"/>
                  <a:pt x="8796" y="384"/>
                  <a:pt x="8785" y="397"/>
                </a:cubicBezTo>
                <a:cubicBezTo>
                  <a:pt x="8775" y="407"/>
                  <a:pt x="8766" y="425"/>
                  <a:pt x="8766" y="441"/>
                </a:cubicBezTo>
                <a:lnTo>
                  <a:pt x="8766" y="1634"/>
                </a:lnTo>
                <a:cubicBezTo>
                  <a:pt x="8766" y="1652"/>
                  <a:pt x="8773" y="1668"/>
                  <a:pt x="8785" y="1679"/>
                </a:cubicBezTo>
                <a:cubicBezTo>
                  <a:pt x="8796" y="1689"/>
                  <a:pt x="8814" y="1698"/>
                  <a:pt x="8830" y="1698"/>
                </a:cubicBezTo>
                <a:cubicBezTo>
                  <a:pt x="8867" y="1698"/>
                  <a:pt x="8895" y="1670"/>
                  <a:pt x="8895" y="1634"/>
                </a:cubicBezTo>
                <a:lnTo>
                  <a:pt x="8895" y="1437"/>
                </a:lnTo>
                <a:lnTo>
                  <a:pt x="9057" y="1275"/>
                </a:lnTo>
                <a:lnTo>
                  <a:pt x="9388" y="1673"/>
                </a:lnTo>
                <a:cubicBezTo>
                  <a:pt x="9395" y="1682"/>
                  <a:pt x="9402" y="1690"/>
                  <a:pt x="9411" y="1693"/>
                </a:cubicBezTo>
                <a:cubicBezTo>
                  <a:pt x="9420" y="1697"/>
                  <a:pt x="9430" y="1698"/>
                  <a:pt x="9438" y="1698"/>
                </a:cubicBezTo>
                <a:cubicBezTo>
                  <a:pt x="9448" y="1698"/>
                  <a:pt x="9466" y="1696"/>
                  <a:pt x="9480" y="1684"/>
                </a:cubicBezTo>
                <a:lnTo>
                  <a:pt x="9480" y="1684"/>
                </a:lnTo>
                <a:lnTo>
                  <a:pt x="9480" y="1684"/>
                </a:lnTo>
                <a:cubicBezTo>
                  <a:pt x="9494" y="1671"/>
                  <a:pt x="9501" y="1654"/>
                  <a:pt x="9501" y="1636"/>
                </a:cubicBezTo>
                <a:cubicBezTo>
                  <a:pt x="9501" y="1622"/>
                  <a:pt x="9496" y="1606"/>
                  <a:pt x="9485" y="1594"/>
                </a:cubicBezTo>
                <a:lnTo>
                  <a:pt x="9485" y="1594"/>
                </a:lnTo>
                <a:lnTo>
                  <a:pt x="9149" y="1186"/>
                </a:lnTo>
                <a:lnTo>
                  <a:pt x="9482" y="862"/>
                </a:lnTo>
                <a:close/>
                <a:moveTo>
                  <a:pt x="8581" y="779"/>
                </a:moveTo>
                <a:cubicBezTo>
                  <a:pt x="8593" y="790"/>
                  <a:pt x="8600" y="807"/>
                  <a:pt x="8600" y="825"/>
                </a:cubicBezTo>
                <a:lnTo>
                  <a:pt x="8600" y="1633"/>
                </a:lnTo>
                <a:cubicBezTo>
                  <a:pt x="8600" y="1650"/>
                  <a:pt x="8593" y="1666"/>
                  <a:pt x="8581" y="1677"/>
                </a:cubicBezTo>
                <a:cubicBezTo>
                  <a:pt x="8569" y="1687"/>
                  <a:pt x="8553" y="1696"/>
                  <a:pt x="8537" y="1696"/>
                </a:cubicBezTo>
                <a:cubicBezTo>
                  <a:pt x="8519" y="1696"/>
                  <a:pt x="8504" y="1689"/>
                  <a:pt x="8493" y="1677"/>
                </a:cubicBezTo>
                <a:cubicBezTo>
                  <a:pt x="8481" y="1666"/>
                  <a:pt x="8474" y="1650"/>
                  <a:pt x="8474" y="1633"/>
                </a:cubicBezTo>
                <a:lnTo>
                  <a:pt x="8474" y="1553"/>
                </a:lnTo>
                <a:cubicBezTo>
                  <a:pt x="8394" y="1640"/>
                  <a:pt x="8281" y="1696"/>
                  <a:pt x="8156" y="1696"/>
                </a:cubicBezTo>
                <a:cubicBezTo>
                  <a:pt x="8033" y="1696"/>
                  <a:pt x="7920" y="1643"/>
                  <a:pt x="7841" y="1557"/>
                </a:cubicBezTo>
                <a:cubicBezTo>
                  <a:pt x="7760" y="1472"/>
                  <a:pt x="7712" y="1354"/>
                  <a:pt x="7712" y="1228"/>
                </a:cubicBezTo>
                <a:cubicBezTo>
                  <a:pt x="7712" y="1100"/>
                  <a:pt x="7762" y="983"/>
                  <a:pt x="7841" y="899"/>
                </a:cubicBezTo>
                <a:cubicBezTo>
                  <a:pt x="7920" y="814"/>
                  <a:pt x="8033" y="760"/>
                  <a:pt x="8156" y="760"/>
                </a:cubicBezTo>
                <a:cubicBezTo>
                  <a:pt x="8281" y="760"/>
                  <a:pt x="8394" y="814"/>
                  <a:pt x="8474" y="901"/>
                </a:cubicBezTo>
                <a:lnTo>
                  <a:pt x="8474" y="823"/>
                </a:lnTo>
                <a:cubicBezTo>
                  <a:pt x="8474" y="805"/>
                  <a:pt x="8481" y="790"/>
                  <a:pt x="8493" y="777"/>
                </a:cubicBezTo>
                <a:cubicBezTo>
                  <a:pt x="8505" y="767"/>
                  <a:pt x="8521" y="760"/>
                  <a:pt x="8537" y="760"/>
                </a:cubicBezTo>
                <a:cubicBezTo>
                  <a:pt x="8555" y="761"/>
                  <a:pt x="8570" y="768"/>
                  <a:pt x="8581" y="779"/>
                </a:cubicBezTo>
                <a:close/>
                <a:moveTo>
                  <a:pt x="8474" y="1230"/>
                </a:moveTo>
                <a:cubicBezTo>
                  <a:pt x="8474" y="1135"/>
                  <a:pt x="8437" y="1049"/>
                  <a:pt x="8380" y="987"/>
                </a:cubicBezTo>
                <a:cubicBezTo>
                  <a:pt x="8322" y="925"/>
                  <a:pt x="8243" y="888"/>
                  <a:pt x="8156" y="888"/>
                </a:cubicBezTo>
                <a:cubicBezTo>
                  <a:pt x="8070" y="888"/>
                  <a:pt x="7992" y="925"/>
                  <a:pt x="7933" y="987"/>
                </a:cubicBezTo>
                <a:cubicBezTo>
                  <a:pt x="7875" y="1049"/>
                  <a:pt x="7837" y="1135"/>
                  <a:pt x="7837" y="1230"/>
                </a:cubicBezTo>
                <a:cubicBezTo>
                  <a:pt x="7837" y="1324"/>
                  <a:pt x="7874" y="1411"/>
                  <a:pt x="7933" y="1472"/>
                </a:cubicBezTo>
                <a:cubicBezTo>
                  <a:pt x="7991" y="1534"/>
                  <a:pt x="8070" y="1571"/>
                  <a:pt x="8156" y="1571"/>
                </a:cubicBezTo>
                <a:cubicBezTo>
                  <a:pt x="8243" y="1571"/>
                  <a:pt x="8322" y="1534"/>
                  <a:pt x="8380" y="1472"/>
                </a:cubicBezTo>
                <a:cubicBezTo>
                  <a:pt x="8437" y="1409"/>
                  <a:pt x="8474" y="1324"/>
                  <a:pt x="8474" y="1230"/>
                </a:cubicBezTo>
                <a:close/>
                <a:moveTo>
                  <a:pt x="3348" y="1207"/>
                </a:moveTo>
                <a:cubicBezTo>
                  <a:pt x="3297" y="1183"/>
                  <a:pt x="3239" y="1165"/>
                  <a:pt x="3181" y="1146"/>
                </a:cubicBezTo>
                <a:cubicBezTo>
                  <a:pt x="3128" y="1128"/>
                  <a:pt x="3073" y="1112"/>
                  <a:pt x="3035" y="1091"/>
                </a:cubicBezTo>
                <a:cubicBezTo>
                  <a:pt x="3015" y="1080"/>
                  <a:pt x="2999" y="1070"/>
                  <a:pt x="2991" y="1057"/>
                </a:cubicBezTo>
                <a:cubicBezTo>
                  <a:pt x="2980" y="1045"/>
                  <a:pt x="2976" y="1033"/>
                  <a:pt x="2975" y="1015"/>
                </a:cubicBezTo>
                <a:cubicBezTo>
                  <a:pt x="2975" y="992"/>
                  <a:pt x="2982" y="973"/>
                  <a:pt x="2992" y="955"/>
                </a:cubicBezTo>
                <a:cubicBezTo>
                  <a:pt x="3010" y="931"/>
                  <a:pt x="3038" y="911"/>
                  <a:pt x="3072" y="899"/>
                </a:cubicBezTo>
                <a:cubicBezTo>
                  <a:pt x="3103" y="887"/>
                  <a:pt x="3137" y="879"/>
                  <a:pt x="3162" y="879"/>
                </a:cubicBezTo>
                <a:cubicBezTo>
                  <a:pt x="3234" y="879"/>
                  <a:pt x="3280" y="904"/>
                  <a:pt x="3315" y="929"/>
                </a:cubicBezTo>
                <a:cubicBezTo>
                  <a:pt x="3332" y="941"/>
                  <a:pt x="3347" y="954"/>
                  <a:pt x="3361" y="964"/>
                </a:cubicBezTo>
                <a:cubicBezTo>
                  <a:pt x="3368" y="969"/>
                  <a:pt x="3375" y="975"/>
                  <a:pt x="3382" y="978"/>
                </a:cubicBezTo>
                <a:cubicBezTo>
                  <a:pt x="3389" y="982"/>
                  <a:pt x="3398" y="985"/>
                  <a:pt x="3406" y="985"/>
                </a:cubicBezTo>
                <a:cubicBezTo>
                  <a:pt x="3412" y="985"/>
                  <a:pt x="3419" y="983"/>
                  <a:pt x="3424" y="982"/>
                </a:cubicBezTo>
                <a:cubicBezTo>
                  <a:pt x="3429" y="980"/>
                  <a:pt x="3435" y="976"/>
                  <a:pt x="3440" y="971"/>
                </a:cubicBezTo>
                <a:cubicBezTo>
                  <a:pt x="3445" y="968"/>
                  <a:pt x="3449" y="962"/>
                  <a:pt x="3452" y="955"/>
                </a:cubicBezTo>
                <a:cubicBezTo>
                  <a:pt x="3454" y="950"/>
                  <a:pt x="3456" y="943"/>
                  <a:pt x="3456" y="938"/>
                </a:cubicBezTo>
                <a:cubicBezTo>
                  <a:pt x="3456" y="927"/>
                  <a:pt x="3452" y="916"/>
                  <a:pt x="3447" y="906"/>
                </a:cubicBezTo>
                <a:cubicBezTo>
                  <a:pt x="3438" y="888"/>
                  <a:pt x="3422" y="872"/>
                  <a:pt x="3403" y="855"/>
                </a:cubicBezTo>
                <a:cubicBezTo>
                  <a:pt x="3375" y="830"/>
                  <a:pt x="3337" y="805"/>
                  <a:pt x="3297" y="788"/>
                </a:cubicBezTo>
                <a:cubicBezTo>
                  <a:pt x="3256" y="770"/>
                  <a:pt x="3214" y="758"/>
                  <a:pt x="3174" y="758"/>
                </a:cubicBezTo>
                <a:cubicBezTo>
                  <a:pt x="3079" y="758"/>
                  <a:pt x="3001" y="779"/>
                  <a:pt x="2943" y="820"/>
                </a:cubicBezTo>
                <a:cubicBezTo>
                  <a:pt x="2913" y="841"/>
                  <a:pt x="2887" y="864"/>
                  <a:pt x="2869" y="894"/>
                </a:cubicBezTo>
                <a:cubicBezTo>
                  <a:pt x="2850" y="925"/>
                  <a:pt x="2839" y="964"/>
                  <a:pt x="2839" y="1013"/>
                </a:cubicBezTo>
                <a:cubicBezTo>
                  <a:pt x="2839" y="1015"/>
                  <a:pt x="2839" y="1019"/>
                  <a:pt x="2839" y="1020"/>
                </a:cubicBezTo>
                <a:cubicBezTo>
                  <a:pt x="2839" y="1070"/>
                  <a:pt x="2855" y="1109"/>
                  <a:pt x="2880" y="1140"/>
                </a:cubicBezTo>
                <a:cubicBezTo>
                  <a:pt x="2917" y="1188"/>
                  <a:pt x="2973" y="1215"/>
                  <a:pt x="3028" y="1235"/>
                </a:cubicBezTo>
                <a:cubicBezTo>
                  <a:pt x="3082" y="1254"/>
                  <a:pt x="3137" y="1266"/>
                  <a:pt x="3170" y="1279"/>
                </a:cubicBezTo>
                <a:cubicBezTo>
                  <a:pt x="3218" y="1294"/>
                  <a:pt x="3271" y="1312"/>
                  <a:pt x="3308" y="1335"/>
                </a:cubicBezTo>
                <a:cubicBezTo>
                  <a:pt x="3327" y="1347"/>
                  <a:pt x="3341" y="1360"/>
                  <a:pt x="3352" y="1374"/>
                </a:cubicBezTo>
                <a:cubicBezTo>
                  <a:pt x="3362" y="1388"/>
                  <a:pt x="3368" y="1404"/>
                  <a:pt x="3368" y="1421"/>
                </a:cubicBezTo>
                <a:lnTo>
                  <a:pt x="3368" y="1423"/>
                </a:lnTo>
                <a:cubicBezTo>
                  <a:pt x="3368" y="1449"/>
                  <a:pt x="3359" y="1471"/>
                  <a:pt x="3347" y="1490"/>
                </a:cubicBezTo>
                <a:cubicBezTo>
                  <a:pt x="3327" y="1516"/>
                  <a:pt x="3294" y="1538"/>
                  <a:pt x="3258" y="1550"/>
                </a:cubicBezTo>
                <a:cubicBezTo>
                  <a:pt x="3223" y="1562"/>
                  <a:pt x="3188" y="1568"/>
                  <a:pt x="3163" y="1568"/>
                </a:cubicBezTo>
                <a:cubicBezTo>
                  <a:pt x="3080" y="1568"/>
                  <a:pt x="3026" y="1548"/>
                  <a:pt x="2985" y="1527"/>
                </a:cubicBezTo>
                <a:cubicBezTo>
                  <a:pt x="2966" y="1516"/>
                  <a:pt x="2948" y="1508"/>
                  <a:pt x="2934" y="1499"/>
                </a:cubicBezTo>
                <a:cubicBezTo>
                  <a:pt x="2927" y="1495"/>
                  <a:pt x="2920" y="1492"/>
                  <a:pt x="2913" y="1488"/>
                </a:cubicBezTo>
                <a:cubicBezTo>
                  <a:pt x="2906" y="1485"/>
                  <a:pt x="2899" y="1483"/>
                  <a:pt x="2890" y="1483"/>
                </a:cubicBezTo>
                <a:cubicBezTo>
                  <a:pt x="2885" y="1483"/>
                  <a:pt x="2880" y="1483"/>
                  <a:pt x="2874" y="1486"/>
                </a:cubicBezTo>
                <a:cubicBezTo>
                  <a:pt x="2869" y="1488"/>
                  <a:pt x="2864" y="1492"/>
                  <a:pt x="2860" y="1495"/>
                </a:cubicBezTo>
                <a:cubicBezTo>
                  <a:pt x="2855" y="1501"/>
                  <a:pt x="2850" y="1506"/>
                  <a:pt x="2846" y="1513"/>
                </a:cubicBezTo>
                <a:cubicBezTo>
                  <a:pt x="2843" y="1520"/>
                  <a:pt x="2841" y="1527"/>
                  <a:pt x="2841" y="1534"/>
                </a:cubicBezTo>
                <a:cubicBezTo>
                  <a:pt x="2841" y="1546"/>
                  <a:pt x="2846" y="1559"/>
                  <a:pt x="2851" y="1568"/>
                </a:cubicBezTo>
                <a:cubicBezTo>
                  <a:pt x="2862" y="1582"/>
                  <a:pt x="2878" y="1596"/>
                  <a:pt x="2895" y="1610"/>
                </a:cubicBezTo>
                <a:cubicBezTo>
                  <a:pt x="2915" y="1622"/>
                  <a:pt x="2938" y="1636"/>
                  <a:pt x="2966" y="1649"/>
                </a:cubicBezTo>
                <a:cubicBezTo>
                  <a:pt x="3026" y="1677"/>
                  <a:pt x="3103" y="1691"/>
                  <a:pt x="3162" y="1693"/>
                </a:cubicBezTo>
                <a:lnTo>
                  <a:pt x="3162" y="1693"/>
                </a:lnTo>
                <a:cubicBezTo>
                  <a:pt x="3253" y="1693"/>
                  <a:pt x="3331" y="1671"/>
                  <a:pt x="3398" y="1622"/>
                </a:cubicBezTo>
                <a:lnTo>
                  <a:pt x="3398" y="1622"/>
                </a:lnTo>
                <a:lnTo>
                  <a:pt x="3398" y="1622"/>
                </a:lnTo>
                <a:cubicBezTo>
                  <a:pt x="3463" y="1573"/>
                  <a:pt x="3503" y="1501"/>
                  <a:pt x="3503" y="1419"/>
                </a:cubicBezTo>
                <a:cubicBezTo>
                  <a:pt x="3503" y="1375"/>
                  <a:pt x="3493" y="1337"/>
                  <a:pt x="3475" y="1305"/>
                </a:cubicBezTo>
                <a:cubicBezTo>
                  <a:pt x="3445" y="1261"/>
                  <a:pt x="3399" y="1232"/>
                  <a:pt x="3348" y="1207"/>
                </a:cubicBezTo>
                <a:close/>
                <a:moveTo>
                  <a:pt x="7513" y="377"/>
                </a:moveTo>
                <a:cubicBezTo>
                  <a:pt x="7496" y="377"/>
                  <a:pt x="7480" y="384"/>
                  <a:pt x="7469" y="397"/>
                </a:cubicBezTo>
                <a:cubicBezTo>
                  <a:pt x="7457" y="407"/>
                  <a:pt x="7450" y="425"/>
                  <a:pt x="7450" y="441"/>
                </a:cubicBezTo>
                <a:lnTo>
                  <a:pt x="7450" y="1634"/>
                </a:lnTo>
                <a:cubicBezTo>
                  <a:pt x="7450" y="1652"/>
                  <a:pt x="7457" y="1668"/>
                  <a:pt x="7469" y="1679"/>
                </a:cubicBezTo>
                <a:cubicBezTo>
                  <a:pt x="7481" y="1689"/>
                  <a:pt x="7497" y="1698"/>
                  <a:pt x="7513" y="1698"/>
                </a:cubicBezTo>
                <a:cubicBezTo>
                  <a:pt x="7550" y="1698"/>
                  <a:pt x="7578" y="1670"/>
                  <a:pt x="7578" y="1634"/>
                </a:cubicBezTo>
                <a:lnTo>
                  <a:pt x="7578" y="441"/>
                </a:lnTo>
                <a:cubicBezTo>
                  <a:pt x="7578" y="405"/>
                  <a:pt x="7548" y="377"/>
                  <a:pt x="7513" y="377"/>
                </a:cubicBezTo>
                <a:close/>
                <a:moveTo>
                  <a:pt x="10445" y="1200"/>
                </a:moveTo>
                <a:lnTo>
                  <a:pt x="10445" y="1207"/>
                </a:lnTo>
                <a:cubicBezTo>
                  <a:pt x="10445" y="1225"/>
                  <a:pt x="10438" y="1241"/>
                  <a:pt x="10426" y="1250"/>
                </a:cubicBezTo>
                <a:cubicBezTo>
                  <a:pt x="10414" y="1261"/>
                  <a:pt x="10398" y="1266"/>
                  <a:pt x="10382" y="1266"/>
                </a:cubicBezTo>
                <a:lnTo>
                  <a:pt x="9667" y="1266"/>
                </a:lnTo>
                <a:cubicBezTo>
                  <a:pt x="9684" y="1441"/>
                  <a:pt x="9823" y="1569"/>
                  <a:pt x="9991" y="1571"/>
                </a:cubicBezTo>
                <a:lnTo>
                  <a:pt x="10033" y="1571"/>
                </a:lnTo>
                <a:cubicBezTo>
                  <a:pt x="10088" y="1571"/>
                  <a:pt x="10142" y="1552"/>
                  <a:pt x="10188" y="1520"/>
                </a:cubicBezTo>
                <a:cubicBezTo>
                  <a:pt x="10236" y="1488"/>
                  <a:pt x="10276" y="1446"/>
                  <a:pt x="10305" y="1397"/>
                </a:cubicBezTo>
                <a:cubicBezTo>
                  <a:pt x="10310" y="1386"/>
                  <a:pt x="10319" y="1380"/>
                  <a:pt x="10327" y="1374"/>
                </a:cubicBezTo>
                <a:cubicBezTo>
                  <a:pt x="10336" y="1369"/>
                  <a:pt x="10347" y="1367"/>
                  <a:pt x="10357" y="1367"/>
                </a:cubicBezTo>
                <a:cubicBezTo>
                  <a:pt x="10368" y="1367"/>
                  <a:pt x="10380" y="1370"/>
                  <a:pt x="10389" y="1375"/>
                </a:cubicBezTo>
                <a:lnTo>
                  <a:pt x="10389" y="1375"/>
                </a:lnTo>
                <a:lnTo>
                  <a:pt x="10389" y="1375"/>
                </a:lnTo>
                <a:cubicBezTo>
                  <a:pt x="10407" y="1388"/>
                  <a:pt x="10419" y="1409"/>
                  <a:pt x="10419" y="1430"/>
                </a:cubicBezTo>
                <a:cubicBezTo>
                  <a:pt x="10419" y="1441"/>
                  <a:pt x="10416" y="1453"/>
                  <a:pt x="10410" y="1464"/>
                </a:cubicBezTo>
                <a:lnTo>
                  <a:pt x="10410" y="1464"/>
                </a:lnTo>
                <a:lnTo>
                  <a:pt x="10410" y="1464"/>
                </a:lnTo>
                <a:cubicBezTo>
                  <a:pt x="10370" y="1527"/>
                  <a:pt x="10315" y="1585"/>
                  <a:pt x="10252" y="1627"/>
                </a:cubicBezTo>
                <a:cubicBezTo>
                  <a:pt x="10186" y="1670"/>
                  <a:pt x="10112" y="1696"/>
                  <a:pt x="10031" y="1696"/>
                </a:cubicBezTo>
                <a:lnTo>
                  <a:pt x="9989" y="1696"/>
                </a:lnTo>
                <a:cubicBezTo>
                  <a:pt x="9864" y="1696"/>
                  <a:pt x="9749" y="1642"/>
                  <a:pt x="9668" y="1557"/>
                </a:cubicBezTo>
                <a:cubicBezTo>
                  <a:pt x="9587" y="1472"/>
                  <a:pt x="9536" y="1356"/>
                  <a:pt x="9536" y="1230"/>
                </a:cubicBezTo>
                <a:cubicBezTo>
                  <a:pt x="9536" y="1100"/>
                  <a:pt x="9587" y="983"/>
                  <a:pt x="9668" y="897"/>
                </a:cubicBezTo>
                <a:cubicBezTo>
                  <a:pt x="9751" y="813"/>
                  <a:pt x="9864" y="760"/>
                  <a:pt x="9991" y="760"/>
                </a:cubicBezTo>
                <a:cubicBezTo>
                  <a:pt x="10112" y="760"/>
                  <a:pt x="10220" y="807"/>
                  <a:pt x="10301" y="887"/>
                </a:cubicBezTo>
                <a:cubicBezTo>
                  <a:pt x="10382" y="966"/>
                  <a:pt x="10435" y="1075"/>
                  <a:pt x="10445" y="1200"/>
                </a:cubicBezTo>
                <a:close/>
                <a:moveTo>
                  <a:pt x="10305" y="1139"/>
                </a:moveTo>
                <a:cubicBezTo>
                  <a:pt x="10268" y="992"/>
                  <a:pt x="10139" y="887"/>
                  <a:pt x="9993" y="887"/>
                </a:cubicBezTo>
                <a:cubicBezTo>
                  <a:pt x="9841" y="887"/>
                  <a:pt x="9714" y="989"/>
                  <a:pt x="9675" y="1139"/>
                </a:cubicBezTo>
                <a:lnTo>
                  <a:pt x="10305" y="1139"/>
                </a:lnTo>
                <a:close/>
                <a:moveTo>
                  <a:pt x="4027" y="763"/>
                </a:moveTo>
                <a:cubicBezTo>
                  <a:pt x="3926" y="763"/>
                  <a:pt x="3836" y="802"/>
                  <a:pt x="3768" y="864"/>
                </a:cubicBezTo>
                <a:lnTo>
                  <a:pt x="3768" y="827"/>
                </a:lnTo>
                <a:cubicBezTo>
                  <a:pt x="3768" y="809"/>
                  <a:pt x="3761" y="793"/>
                  <a:pt x="3750" y="783"/>
                </a:cubicBezTo>
                <a:cubicBezTo>
                  <a:pt x="3740" y="770"/>
                  <a:pt x="3724" y="763"/>
                  <a:pt x="3706" y="763"/>
                </a:cubicBezTo>
                <a:cubicBezTo>
                  <a:pt x="3688" y="763"/>
                  <a:pt x="3670" y="770"/>
                  <a:pt x="3660" y="783"/>
                </a:cubicBezTo>
                <a:cubicBezTo>
                  <a:pt x="3649" y="795"/>
                  <a:pt x="3643" y="811"/>
                  <a:pt x="3643" y="827"/>
                </a:cubicBezTo>
                <a:lnTo>
                  <a:pt x="3643" y="1652"/>
                </a:lnTo>
                <a:lnTo>
                  <a:pt x="3644" y="1654"/>
                </a:lnTo>
                <a:lnTo>
                  <a:pt x="3644" y="1654"/>
                </a:lnTo>
                <a:cubicBezTo>
                  <a:pt x="3644" y="1657"/>
                  <a:pt x="3646" y="1659"/>
                  <a:pt x="3648" y="1663"/>
                </a:cubicBezTo>
                <a:cubicBezTo>
                  <a:pt x="3657" y="1679"/>
                  <a:pt x="3671" y="1689"/>
                  <a:pt x="3688" y="1694"/>
                </a:cubicBezTo>
                <a:lnTo>
                  <a:pt x="3690" y="1694"/>
                </a:lnTo>
                <a:lnTo>
                  <a:pt x="3704" y="1694"/>
                </a:lnTo>
                <a:cubicBezTo>
                  <a:pt x="3713" y="1694"/>
                  <a:pt x="3722" y="1693"/>
                  <a:pt x="3731" y="1689"/>
                </a:cubicBezTo>
                <a:cubicBezTo>
                  <a:pt x="3738" y="1686"/>
                  <a:pt x="3745" y="1680"/>
                  <a:pt x="3750" y="1673"/>
                </a:cubicBezTo>
                <a:lnTo>
                  <a:pt x="3750" y="1673"/>
                </a:lnTo>
                <a:cubicBezTo>
                  <a:pt x="3750" y="1673"/>
                  <a:pt x="3750" y="1671"/>
                  <a:pt x="3752" y="1671"/>
                </a:cubicBezTo>
                <a:lnTo>
                  <a:pt x="3752" y="1671"/>
                </a:lnTo>
                <a:cubicBezTo>
                  <a:pt x="3755" y="1668"/>
                  <a:pt x="3759" y="1663"/>
                  <a:pt x="3761" y="1659"/>
                </a:cubicBezTo>
                <a:cubicBezTo>
                  <a:pt x="3762" y="1654"/>
                  <a:pt x="3764" y="1650"/>
                  <a:pt x="3764" y="1645"/>
                </a:cubicBezTo>
                <a:lnTo>
                  <a:pt x="3764" y="1643"/>
                </a:lnTo>
                <a:lnTo>
                  <a:pt x="3764" y="1147"/>
                </a:lnTo>
                <a:cubicBezTo>
                  <a:pt x="3766" y="1077"/>
                  <a:pt x="3796" y="1012"/>
                  <a:pt x="3842" y="966"/>
                </a:cubicBezTo>
                <a:cubicBezTo>
                  <a:pt x="3888" y="920"/>
                  <a:pt x="3953" y="890"/>
                  <a:pt x="4023" y="890"/>
                </a:cubicBezTo>
                <a:cubicBezTo>
                  <a:pt x="4095" y="890"/>
                  <a:pt x="4159" y="918"/>
                  <a:pt x="4205" y="966"/>
                </a:cubicBezTo>
                <a:cubicBezTo>
                  <a:pt x="4251" y="1012"/>
                  <a:pt x="4279" y="1077"/>
                  <a:pt x="4279" y="1147"/>
                </a:cubicBezTo>
                <a:lnTo>
                  <a:pt x="4279" y="1634"/>
                </a:lnTo>
                <a:cubicBezTo>
                  <a:pt x="4279" y="1652"/>
                  <a:pt x="4286" y="1668"/>
                  <a:pt x="4298" y="1680"/>
                </a:cubicBezTo>
                <a:cubicBezTo>
                  <a:pt x="4310" y="1691"/>
                  <a:pt x="4326" y="1698"/>
                  <a:pt x="4342" y="1698"/>
                </a:cubicBezTo>
                <a:cubicBezTo>
                  <a:pt x="4360" y="1698"/>
                  <a:pt x="4376" y="1691"/>
                  <a:pt x="4386" y="1680"/>
                </a:cubicBezTo>
                <a:cubicBezTo>
                  <a:pt x="4399" y="1670"/>
                  <a:pt x="4406" y="1652"/>
                  <a:pt x="4406" y="1634"/>
                </a:cubicBezTo>
                <a:lnTo>
                  <a:pt x="4406" y="1147"/>
                </a:lnTo>
                <a:cubicBezTo>
                  <a:pt x="4413" y="936"/>
                  <a:pt x="4240" y="763"/>
                  <a:pt x="4027" y="763"/>
                </a:cubicBezTo>
                <a:close/>
                <a:moveTo>
                  <a:pt x="5294" y="901"/>
                </a:moveTo>
                <a:cubicBezTo>
                  <a:pt x="5375" y="985"/>
                  <a:pt x="5421" y="1103"/>
                  <a:pt x="5423" y="1230"/>
                </a:cubicBezTo>
                <a:cubicBezTo>
                  <a:pt x="5423" y="1356"/>
                  <a:pt x="5375" y="1472"/>
                  <a:pt x="5294" y="1559"/>
                </a:cubicBezTo>
                <a:cubicBezTo>
                  <a:pt x="5214" y="1643"/>
                  <a:pt x="5101" y="1698"/>
                  <a:pt x="4978" y="1698"/>
                </a:cubicBezTo>
                <a:cubicBezTo>
                  <a:pt x="4854" y="1698"/>
                  <a:pt x="4744" y="1644"/>
                  <a:pt x="4663" y="1559"/>
                </a:cubicBezTo>
                <a:cubicBezTo>
                  <a:pt x="4582" y="1475"/>
                  <a:pt x="4533" y="1356"/>
                  <a:pt x="4533" y="1230"/>
                </a:cubicBezTo>
                <a:cubicBezTo>
                  <a:pt x="4533" y="1103"/>
                  <a:pt x="4582" y="987"/>
                  <a:pt x="4663" y="901"/>
                </a:cubicBezTo>
                <a:cubicBezTo>
                  <a:pt x="4742" y="816"/>
                  <a:pt x="4855" y="761"/>
                  <a:pt x="4978" y="761"/>
                </a:cubicBezTo>
                <a:cubicBezTo>
                  <a:pt x="5103" y="761"/>
                  <a:pt x="5214" y="816"/>
                  <a:pt x="5294" y="901"/>
                </a:cubicBezTo>
                <a:close/>
                <a:moveTo>
                  <a:pt x="5296" y="1230"/>
                </a:moveTo>
                <a:cubicBezTo>
                  <a:pt x="5296" y="1135"/>
                  <a:pt x="5258" y="1049"/>
                  <a:pt x="5200" y="987"/>
                </a:cubicBezTo>
                <a:cubicBezTo>
                  <a:pt x="5141" y="925"/>
                  <a:pt x="5063" y="887"/>
                  <a:pt x="4978" y="887"/>
                </a:cubicBezTo>
                <a:cubicBezTo>
                  <a:pt x="4892" y="887"/>
                  <a:pt x="4813" y="925"/>
                  <a:pt x="4755" y="987"/>
                </a:cubicBezTo>
                <a:cubicBezTo>
                  <a:pt x="4696" y="1049"/>
                  <a:pt x="4659" y="1135"/>
                  <a:pt x="4659" y="1230"/>
                </a:cubicBezTo>
                <a:cubicBezTo>
                  <a:pt x="4659" y="1324"/>
                  <a:pt x="4696" y="1410"/>
                  <a:pt x="4755" y="1471"/>
                </a:cubicBezTo>
                <a:cubicBezTo>
                  <a:pt x="4813" y="1533"/>
                  <a:pt x="4892" y="1569"/>
                  <a:pt x="4978" y="1569"/>
                </a:cubicBezTo>
                <a:cubicBezTo>
                  <a:pt x="5065" y="1569"/>
                  <a:pt x="5144" y="1532"/>
                  <a:pt x="5200" y="1471"/>
                </a:cubicBezTo>
                <a:cubicBezTo>
                  <a:pt x="5259" y="1409"/>
                  <a:pt x="5296" y="1324"/>
                  <a:pt x="5296" y="1230"/>
                </a:cubicBezTo>
                <a:close/>
                <a:moveTo>
                  <a:pt x="6671" y="768"/>
                </a:moveTo>
                <a:lnTo>
                  <a:pt x="6671" y="768"/>
                </a:lnTo>
                <a:cubicBezTo>
                  <a:pt x="6669" y="768"/>
                  <a:pt x="6669" y="768"/>
                  <a:pt x="6671" y="768"/>
                </a:cubicBezTo>
                <a:cubicBezTo>
                  <a:pt x="6662" y="765"/>
                  <a:pt x="6655" y="763"/>
                  <a:pt x="6648" y="763"/>
                </a:cubicBezTo>
                <a:cubicBezTo>
                  <a:pt x="6636" y="763"/>
                  <a:pt x="6624" y="767"/>
                  <a:pt x="6613" y="774"/>
                </a:cubicBezTo>
                <a:cubicBezTo>
                  <a:pt x="6603" y="781"/>
                  <a:pt x="6593" y="790"/>
                  <a:pt x="6588" y="802"/>
                </a:cubicBezTo>
                <a:lnTo>
                  <a:pt x="6588" y="802"/>
                </a:lnTo>
                <a:lnTo>
                  <a:pt x="6345" y="1467"/>
                </a:lnTo>
                <a:lnTo>
                  <a:pt x="6158" y="1022"/>
                </a:lnTo>
                <a:lnTo>
                  <a:pt x="6158" y="1022"/>
                </a:lnTo>
                <a:cubicBezTo>
                  <a:pt x="6153" y="1010"/>
                  <a:pt x="6144" y="999"/>
                  <a:pt x="6133" y="994"/>
                </a:cubicBezTo>
                <a:cubicBezTo>
                  <a:pt x="6123" y="987"/>
                  <a:pt x="6110" y="983"/>
                  <a:pt x="6096" y="983"/>
                </a:cubicBezTo>
                <a:cubicBezTo>
                  <a:pt x="6084" y="983"/>
                  <a:pt x="6072" y="987"/>
                  <a:pt x="6061" y="994"/>
                </a:cubicBezTo>
                <a:cubicBezTo>
                  <a:pt x="6051" y="1001"/>
                  <a:pt x="6042" y="1010"/>
                  <a:pt x="6036" y="1022"/>
                </a:cubicBezTo>
                <a:lnTo>
                  <a:pt x="6036" y="1022"/>
                </a:lnTo>
                <a:lnTo>
                  <a:pt x="5848" y="1467"/>
                </a:lnTo>
                <a:lnTo>
                  <a:pt x="5603" y="802"/>
                </a:lnTo>
                <a:lnTo>
                  <a:pt x="5603" y="802"/>
                </a:lnTo>
                <a:cubicBezTo>
                  <a:pt x="5599" y="790"/>
                  <a:pt x="5591" y="779"/>
                  <a:pt x="5580" y="772"/>
                </a:cubicBezTo>
                <a:cubicBezTo>
                  <a:pt x="5569" y="765"/>
                  <a:pt x="5557" y="761"/>
                  <a:pt x="5545" y="761"/>
                </a:cubicBezTo>
                <a:cubicBezTo>
                  <a:pt x="5536" y="761"/>
                  <a:pt x="5529" y="763"/>
                  <a:pt x="5520" y="767"/>
                </a:cubicBezTo>
                <a:lnTo>
                  <a:pt x="5520" y="767"/>
                </a:lnTo>
                <a:lnTo>
                  <a:pt x="5520" y="767"/>
                </a:lnTo>
                <a:cubicBezTo>
                  <a:pt x="5497" y="777"/>
                  <a:pt x="5483" y="800"/>
                  <a:pt x="5483" y="825"/>
                </a:cubicBezTo>
                <a:cubicBezTo>
                  <a:pt x="5483" y="832"/>
                  <a:pt x="5485" y="841"/>
                  <a:pt x="5488" y="848"/>
                </a:cubicBezTo>
                <a:lnTo>
                  <a:pt x="5488" y="848"/>
                </a:lnTo>
                <a:lnTo>
                  <a:pt x="5790" y="1654"/>
                </a:lnTo>
                <a:lnTo>
                  <a:pt x="5790" y="1654"/>
                </a:lnTo>
                <a:cubicBezTo>
                  <a:pt x="5791" y="1659"/>
                  <a:pt x="5795" y="1666"/>
                  <a:pt x="5800" y="1671"/>
                </a:cubicBezTo>
                <a:cubicBezTo>
                  <a:pt x="5804" y="1675"/>
                  <a:pt x="5809" y="1679"/>
                  <a:pt x="5814" y="1682"/>
                </a:cubicBezTo>
                <a:cubicBezTo>
                  <a:pt x="5816" y="1684"/>
                  <a:pt x="5816" y="1684"/>
                  <a:pt x="5820" y="1686"/>
                </a:cubicBezTo>
                <a:cubicBezTo>
                  <a:pt x="5821" y="1687"/>
                  <a:pt x="5825" y="1687"/>
                  <a:pt x="5829" y="1689"/>
                </a:cubicBezTo>
                <a:cubicBezTo>
                  <a:pt x="5834" y="1691"/>
                  <a:pt x="5841" y="1693"/>
                  <a:pt x="5850" y="1693"/>
                </a:cubicBezTo>
                <a:cubicBezTo>
                  <a:pt x="5862" y="1693"/>
                  <a:pt x="5873" y="1689"/>
                  <a:pt x="5883" y="1682"/>
                </a:cubicBezTo>
                <a:cubicBezTo>
                  <a:pt x="5892" y="1675"/>
                  <a:pt x="5901" y="1666"/>
                  <a:pt x="5906" y="1654"/>
                </a:cubicBezTo>
                <a:lnTo>
                  <a:pt x="5906" y="1654"/>
                </a:lnTo>
                <a:lnTo>
                  <a:pt x="6096" y="1200"/>
                </a:lnTo>
                <a:lnTo>
                  <a:pt x="6287" y="1652"/>
                </a:lnTo>
                <a:lnTo>
                  <a:pt x="6287" y="1652"/>
                </a:lnTo>
                <a:cubicBezTo>
                  <a:pt x="6290" y="1664"/>
                  <a:pt x="6299" y="1673"/>
                  <a:pt x="6308" y="1680"/>
                </a:cubicBezTo>
                <a:cubicBezTo>
                  <a:pt x="6317" y="1687"/>
                  <a:pt x="6327" y="1693"/>
                  <a:pt x="6340" y="1693"/>
                </a:cubicBezTo>
                <a:lnTo>
                  <a:pt x="6348" y="1693"/>
                </a:lnTo>
                <a:cubicBezTo>
                  <a:pt x="6355" y="1693"/>
                  <a:pt x="6364" y="1691"/>
                  <a:pt x="6370" y="1689"/>
                </a:cubicBezTo>
                <a:cubicBezTo>
                  <a:pt x="6377" y="1687"/>
                  <a:pt x="6382" y="1684"/>
                  <a:pt x="6385" y="1680"/>
                </a:cubicBezTo>
                <a:cubicBezTo>
                  <a:pt x="6396" y="1673"/>
                  <a:pt x="6403" y="1661"/>
                  <a:pt x="6408" y="1650"/>
                </a:cubicBezTo>
                <a:lnTo>
                  <a:pt x="6408" y="1650"/>
                </a:lnTo>
                <a:lnTo>
                  <a:pt x="6708" y="848"/>
                </a:lnTo>
                <a:cubicBezTo>
                  <a:pt x="6711" y="841"/>
                  <a:pt x="6713" y="832"/>
                  <a:pt x="6713" y="825"/>
                </a:cubicBezTo>
                <a:cubicBezTo>
                  <a:pt x="6708" y="802"/>
                  <a:pt x="6694" y="779"/>
                  <a:pt x="6671" y="7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60"/>
          <p:cNvSpPr txBox="1"/>
          <p:nvPr>
            <p:ph idx="1" type="body"/>
          </p:nvPr>
        </p:nvSpPr>
        <p:spPr>
          <a:xfrm>
            <a:off x="365750" y="1886350"/>
            <a:ext cx="7484400" cy="13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1" sz="5200">
                <a:solidFill>
                  <a:schemeClr val="lt1"/>
                </a:solidFill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2" name="Google Shape;522;p60"/>
          <p:cNvSpPr/>
          <p:nvPr/>
        </p:nvSpPr>
        <p:spPr>
          <a:xfrm>
            <a:off x="457202" y="4864608"/>
            <a:ext cx="170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lt1"/>
                </a:solidFill>
              </a:rPr>
              <a:t>2025</a:t>
            </a: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3" name="Google Shape;523;p60"/>
          <p:cNvGrpSpPr/>
          <p:nvPr/>
        </p:nvGrpSpPr>
        <p:grpSpPr>
          <a:xfrm>
            <a:off x="-10" y="3770439"/>
            <a:ext cx="9143997" cy="1371564"/>
            <a:chOff x="-10" y="3735321"/>
            <a:chExt cx="9139427" cy="1408177"/>
          </a:xfrm>
        </p:grpSpPr>
        <p:pic>
          <p:nvPicPr>
            <p:cNvPr id="524" name="Google Shape;524;p6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0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" name="Google Shape;525;p60"/>
            <p:cNvPicPr preferRelativeResize="0"/>
            <p:nvPr/>
          </p:nvPicPr>
          <p:blipFill rotWithShape="1">
            <a:blip r:embed="rId3">
              <a:alphaModFix/>
            </a:blip>
            <a:srcRect b="139" l="0" r="0" t="139"/>
            <a:stretch/>
          </p:blipFill>
          <p:spPr>
            <a:xfrm>
              <a:off x="3049515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6" name="Google Shape;526;p60"/>
            <p:cNvPicPr preferRelativeResize="0"/>
            <p:nvPr/>
          </p:nvPicPr>
          <p:blipFill rotWithShape="1">
            <a:blip r:embed="rId4">
              <a:alphaModFix/>
            </a:blip>
            <a:srcRect b="139" l="0" r="0" t="139"/>
            <a:stretch/>
          </p:blipFill>
          <p:spPr>
            <a:xfrm>
              <a:off x="6094465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Layout">
  <p:cSld name="One Column Layou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 txBox="1"/>
          <p:nvPr>
            <p:ph idx="1" type="body"/>
          </p:nvPr>
        </p:nvSpPr>
        <p:spPr>
          <a:xfrm>
            <a:off x="365750" y="1371600"/>
            <a:ext cx="62613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type="title"/>
          </p:nvPr>
        </p:nvSpPr>
        <p:spPr>
          <a:xfrm>
            <a:off x="365750" y="274323"/>
            <a:ext cx="83211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7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7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2024</a:t>
            </a: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7"/>
          <p:cNvSpPr txBox="1"/>
          <p:nvPr>
            <p:ph idx="2" type="subTitle"/>
          </p:nvPr>
        </p:nvSpPr>
        <p:spPr>
          <a:xfrm>
            <a:off x="365760" y="655285"/>
            <a:ext cx="8344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/>
        </p:txBody>
      </p:sp>
      <p:sp>
        <p:nvSpPr>
          <p:cNvPr id="66" name="Google Shape;66;p7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Layout">
  <p:cSld name="One Column Layout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 txBox="1"/>
          <p:nvPr>
            <p:ph type="title"/>
          </p:nvPr>
        </p:nvSpPr>
        <p:spPr>
          <a:xfrm>
            <a:off x="365750" y="274323"/>
            <a:ext cx="83484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8"/>
          <p:cNvSpPr txBox="1"/>
          <p:nvPr>
            <p:ph idx="1" type="body"/>
          </p:nvPr>
        </p:nvSpPr>
        <p:spPr>
          <a:xfrm>
            <a:off x="365750" y="1371600"/>
            <a:ext cx="4160400" cy="33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2" type="body"/>
          </p:nvPr>
        </p:nvSpPr>
        <p:spPr>
          <a:xfrm>
            <a:off x="4617721" y="1371600"/>
            <a:ext cx="4160400" cy="33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71" name="Google Shape;71;p8"/>
          <p:cNvSpPr txBox="1"/>
          <p:nvPr>
            <p:ph idx="12" type="sldNum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8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8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2024</a:t>
            </a: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8"/>
          <p:cNvSpPr txBox="1"/>
          <p:nvPr>
            <p:ph idx="3" type="subTitle"/>
          </p:nvPr>
        </p:nvSpPr>
        <p:spPr>
          <a:xfrm>
            <a:off x="365760" y="655285"/>
            <a:ext cx="8344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/>
        </p:txBody>
      </p:sp>
      <p:sp>
        <p:nvSpPr>
          <p:cNvPr id="75" name="Google Shape;75;p8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 Layout">
  <p:cSld name="One Column Layout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 txBox="1"/>
          <p:nvPr>
            <p:ph type="title"/>
          </p:nvPr>
        </p:nvSpPr>
        <p:spPr>
          <a:xfrm>
            <a:off x="365750" y="274320"/>
            <a:ext cx="83577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9"/>
          <p:cNvSpPr txBox="1"/>
          <p:nvPr>
            <p:ph idx="1" type="body"/>
          </p:nvPr>
        </p:nvSpPr>
        <p:spPr>
          <a:xfrm>
            <a:off x="365750" y="1371600"/>
            <a:ext cx="2697600" cy="33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79" name="Google Shape;79;p9"/>
          <p:cNvSpPr txBox="1"/>
          <p:nvPr>
            <p:ph idx="2" type="body"/>
          </p:nvPr>
        </p:nvSpPr>
        <p:spPr>
          <a:xfrm>
            <a:off x="3169031" y="1371600"/>
            <a:ext cx="2697600" cy="33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80" name="Google Shape;80;p9"/>
          <p:cNvSpPr txBox="1"/>
          <p:nvPr>
            <p:ph idx="3" type="body"/>
          </p:nvPr>
        </p:nvSpPr>
        <p:spPr>
          <a:xfrm>
            <a:off x="6127925" y="1371600"/>
            <a:ext cx="2697600" cy="33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81" name="Google Shape;81;p9"/>
          <p:cNvSpPr txBox="1"/>
          <p:nvPr>
            <p:ph idx="12" type="sldNum"/>
          </p:nvPr>
        </p:nvSpPr>
        <p:spPr>
          <a:xfrm>
            <a:off x="8229600" y="4864608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9"/>
          <p:cNvSpPr/>
          <p:nvPr/>
        </p:nvSpPr>
        <p:spPr>
          <a:xfrm>
            <a:off x="457195" y="4846320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9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2024</a:t>
            </a: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9"/>
          <p:cNvSpPr txBox="1"/>
          <p:nvPr>
            <p:ph idx="4" type="subTitle"/>
          </p:nvPr>
        </p:nvSpPr>
        <p:spPr>
          <a:xfrm>
            <a:off x="365760" y="655285"/>
            <a:ext cx="8344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/>
        </p:txBody>
      </p:sp>
      <p:sp>
        <p:nvSpPr>
          <p:cNvPr id="85" name="Google Shape;85;p9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1996">
          <p15:clr>
            <a:srgbClr val="FA7B17"/>
          </p15:clr>
        </p15:guide>
        <p15:guide id="2" pos="1906">
          <p15:clr>
            <a:srgbClr val="FA7B17"/>
          </p15:clr>
        </p15:guide>
        <p15:guide id="3" pos="3758">
          <p15:clr>
            <a:srgbClr val="FA7B17"/>
          </p15:clr>
        </p15:guide>
        <p15:guide id="4" pos="3860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 Layout">
  <p:cSld name="One Column Layout_1_1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/>
          <p:nvPr/>
        </p:nvSpPr>
        <p:spPr>
          <a:xfrm>
            <a:off x="457195" y="4846508"/>
            <a:ext cx="135250" cy="128588"/>
          </a:xfrm>
          <a:custGeom>
            <a:rect b="b" l="l" r="r" t="t"/>
            <a:pathLst>
              <a:path extrusionOk="0" h="5143500" w="5409981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0"/>
          <p:cNvSpPr txBox="1"/>
          <p:nvPr>
            <p:ph idx="12" type="sldNum"/>
          </p:nvPr>
        </p:nvSpPr>
        <p:spPr>
          <a:xfrm>
            <a:off x="8229600" y="4864608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0"/>
          <p:cNvSpPr txBox="1"/>
          <p:nvPr>
            <p:ph type="title"/>
          </p:nvPr>
        </p:nvSpPr>
        <p:spPr>
          <a:xfrm>
            <a:off x="365750" y="274320"/>
            <a:ext cx="83484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0"/>
          <p:cNvSpPr txBox="1"/>
          <p:nvPr>
            <p:ph idx="1" type="body"/>
          </p:nvPr>
        </p:nvSpPr>
        <p:spPr>
          <a:xfrm>
            <a:off x="365750" y="1371600"/>
            <a:ext cx="1920300" cy="33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91" name="Google Shape;91;p10"/>
          <p:cNvSpPr txBox="1"/>
          <p:nvPr>
            <p:ph idx="2" type="body"/>
          </p:nvPr>
        </p:nvSpPr>
        <p:spPr>
          <a:xfrm>
            <a:off x="2459408" y="1371600"/>
            <a:ext cx="1920300" cy="33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92" name="Google Shape;92;p10"/>
          <p:cNvSpPr txBox="1"/>
          <p:nvPr>
            <p:ph idx="3" type="body"/>
          </p:nvPr>
        </p:nvSpPr>
        <p:spPr>
          <a:xfrm>
            <a:off x="4673192" y="1371600"/>
            <a:ext cx="1920300" cy="33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93" name="Google Shape;93;p10"/>
          <p:cNvSpPr txBox="1"/>
          <p:nvPr>
            <p:ph idx="4" type="body"/>
          </p:nvPr>
        </p:nvSpPr>
        <p:spPr>
          <a:xfrm>
            <a:off x="6887000" y="1371600"/>
            <a:ext cx="1920300" cy="33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94" name="Google Shape;94;p10"/>
          <p:cNvSpPr/>
          <p:nvPr/>
        </p:nvSpPr>
        <p:spPr>
          <a:xfrm>
            <a:off x="660640" y="4867093"/>
            <a:ext cx="1473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2024</a:t>
            </a: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0"/>
          <p:cNvSpPr txBox="1"/>
          <p:nvPr>
            <p:ph idx="5" type="subTitle"/>
          </p:nvPr>
        </p:nvSpPr>
        <p:spPr>
          <a:xfrm>
            <a:off x="365760" y="655285"/>
            <a:ext cx="8344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/>
        </p:txBody>
      </p:sp>
      <p:sp>
        <p:nvSpPr>
          <p:cNvPr id="96" name="Google Shape;96;p10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1422">
          <p15:clr>
            <a:srgbClr val="FA7B17"/>
          </p15:clr>
        </p15:guide>
        <p15:guide id="2" pos="4211">
          <p15:clr>
            <a:srgbClr val="FA7B17"/>
          </p15:clr>
        </p15:guide>
        <p15:guide id="3" pos="1549">
          <p15:clr>
            <a:srgbClr val="FA7B17"/>
          </p15:clr>
        </p15:guide>
        <p15:guide id="4" pos="2816">
          <p15:clr>
            <a:srgbClr val="FA7B17"/>
          </p15:clr>
        </p15:guide>
        <p15:guide id="5" pos="2944">
          <p15:clr>
            <a:srgbClr val="FA7B17"/>
          </p15:clr>
        </p15:guide>
        <p15:guide id="6" pos="4338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3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56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58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66550" y="274323"/>
            <a:ext cx="83484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marR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i="0" sz="2600" u="none" cap="none" strike="noStrike">
                <a:solidFill>
                  <a:schemeClr val="dk1"/>
                </a:solidFill>
              </a:defRPr>
            </a:lvl1pPr>
            <a:lvl2pPr lvl="1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1800"/>
            </a:lvl2pPr>
            <a:lvl3pPr lvl="2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1800"/>
            </a:lvl3pPr>
            <a:lvl4pPr lvl="3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1800"/>
            </a:lvl4pPr>
            <a:lvl5pPr lvl="4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1800"/>
            </a:lvl5pPr>
            <a:lvl6pPr lvl="5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1800"/>
            </a:lvl6pPr>
            <a:lvl7pPr lvl="6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1800"/>
            </a:lvl7pPr>
            <a:lvl8pPr lvl="7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1800"/>
            </a:lvl8pPr>
            <a:lvl9pPr lvl="8" rtl="0">
              <a:lnSpc>
                <a:spcPct val="85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  <a:defRPr b="1"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65750" y="1280150"/>
            <a:ext cx="8320200" cy="3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i="0" sz="1800" u="none" cap="none" strike="noStrike">
                <a:solidFill>
                  <a:srgbClr val="5B5B5B"/>
                </a:solidFill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i="0" sz="1800" u="none" cap="none" strike="noStrike">
                <a:solidFill>
                  <a:srgbClr val="5B5B5B"/>
                </a:solidFill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i="0" u="none" cap="none" strike="noStrike">
                <a:solidFill>
                  <a:srgbClr val="5B5B5B"/>
                </a:solidFill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i="0" u="none" cap="none" strike="noStrike">
                <a:solidFill>
                  <a:srgbClr val="5B5B5B"/>
                </a:solidFill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i="0" u="none" cap="none" strike="noStrike">
                <a:solidFill>
                  <a:srgbClr val="5B5B5B"/>
                </a:solidFill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i="0" u="none" cap="none" strike="noStrike">
                <a:solidFill>
                  <a:srgbClr val="5B5B5B"/>
                </a:solidFill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i="0" u="none" cap="none" strike="noStrike">
                <a:solidFill>
                  <a:srgbClr val="5B5B5B"/>
                </a:solidFill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i="0" u="none" cap="none" strike="noStrike">
                <a:solidFill>
                  <a:srgbClr val="5B5B5B"/>
                </a:solidFill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400"/>
              <a:buChar char="•"/>
              <a:defRPr i="0" u="none" cap="none" strike="noStrike">
                <a:solidFill>
                  <a:srgbClr val="5B5B5B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837300" y="-655600"/>
            <a:ext cx="53067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8C8C8"/>
                </a:solidFill>
              </a:rPr>
              <a:t>SNOWFLAKE CORPORATE GOOGLE SLIDES THEME 2024 v1.1</a:t>
            </a:r>
            <a:endParaRPr sz="800">
              <a:solidFill>
                <a:srgbClr val="C8C8C8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F26B43"/>
          </p15:clr>
        </p15:guide>
        <p15:guide id="2" orient="horz" pos="403">
          <p15:clr>
            <a:srgbClr val="F26B43"/>
          </p15:clr>
        </p15:guide>
        <p15:guide id="3" orient="horz" pos="1620">
          <p15:clr>
            <a:srgbClr val="EA4335"/>
          </p15:clr>
        </p15:guide>
        <p15:guide id="4" orient="horz" pos="2952">
          <p15:clr>
            <a:srgbClr val="F26B43"/>
          </p15:clr>
        </p15:guide>
        <p15:guide id="5" pos="288">
          <p15:clr>
            <a:srgbClr val="EA4335"/>
          </p15:clr>
        </p15:guide>
        <p15:guide id="6" pos="5472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/>
          <p:nvPr>
            <p:ph type="title"/>
          </p:nvPr>
        </p:nvSpPr>
        <p:spPr>
          <a:xfrm>
            <a:off x="366550" y="274323"/>
            <a:ext cx="83484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marR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i="0" sz="2600" u="none" cap="none" strike="noStrike">
                <a:solidFill>
                  <a:schemeClr val="dk1"/>
                </a:solidFill>
              </a:defRPr>
            </a:lvl1pPr>
            <a:lvl2pPr lvl="1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1800"/>
            </a:lvl2pPr>
            <a:lvl3pPr lvl="2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1800"/>
            </a:lvl3pPr>
            <a:lvl4pPr lvl="3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1800"/>
            </a:lvl4pPr>
            <a:lvl5pPr lvl="4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1800"/>
            </a:lvl5pPr>
            <a:lvl6pPr lvl="5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1800"/>
            </a:lvl6pPr>
            <a:lvl7pPr lvl="6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1800"/>
            </a:lvl7pPr>
            <a:lvl8pPr lvl="7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1800"/>
            </a:lvl8pPr>
            <a:lvl9pPr lvl="8">
              <a:lnSpc>
                <a:spcPct val="85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  <a:defRPr b="1" sz="1800"/>
            </a:lvl9pPr>
          </a:lstStyle>
          <a:p/>
        </p:txBody>
      </p:sp>
      <p:sp>
        <p:nvSpPr>
          <p:cNvPr id="268" name="Google Shape;268;p31"/>
          <p:cNvSpPr txBox="1"/>
          <p:nvPr>
            <p:ph idx="1" type="body"/>
          </p:nvPr>
        </p:nvSpPr>
        <p:spPr>
          <a:xfrm>
            <a:off x="365750" y="1280150"/>
            <a:ext cx="8320200" cy="3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i="0" sz="1800" u="none" cap="none" strike="noStrike">
                <a:solidFill>
                  <a:srgbClr val="5B5B5B"/>
                </a:solidFill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i="0" sz="1800" u="none" cap="none" strike="noStrike">
                <a:solidFill>
                  <a:srgbClr val="5B5B5B"/>
                </a:solidFill>
              </a:defRPr>
            </a:lvl2pPr>
            <a:lvl3pPr indent="-317500" lvl="2" marL="1371600" marR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i="0" u="none" cap="none" strike="noStrike">
                <a:solidFill>
                  <a:srgbClr val="5B5B5B"/>
                </a:solidFill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i="0" u="none" cap="none" strike="noStrike">
                <a:solidFill>
                  <a:srgbClr val="5B5B5B"/>
                </a:solidFill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i="0" u="none" cap="none" strike="noStrike">
                <a:solidFill>
                  <a:srgbClr val="5B5B5B"/>
                </a:solidFill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i="0" u="none" cap="none" strike="noStrike">
                <a:solidFill>
                  <a:srgbClr val="5B5B5B"/>
                </a:solidFill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i="0" u="none" cap="none" strike="noStrike">
                <a:solidFill>
                  <a:srgbClr val="5B5B5B"/>
                </a:solidFill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i="0" u="none" cap="none" strike="noStrike">
                <a:solidFill>
                  <a:srgbClr val="5B5B5B"/>
                </a:solidFill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400"/>
              <a:buChar char="•"/>
              <a:defRPr i="0" u="none" cap="none" strike="noStrike">
                <a:solidFill>
                  <a:srgbClr val="5B5B5B"/>
                </a:solidFill>
              </a:defRPr>
            </a:lvl9pPr>
          </a:lstStyle>
          <a:p/>
        </p:txBody>
      </p:sp>
      <p:sp>
        <p:nvSpPr>
          <p:cNvPr id="269" name="Google Shape;269;p31"/>
          <p:cNvSpPr txBox="1"/>
          <p:nvPr>
            <p:ph idx="12" type="sldNum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i="0" sz="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31"/>
          <p:cNvSpPr txBox="1"/>
          <p:nvPr/>
        </p:nvSpPr>
        <p:spPr>
          <a:xfrm>
            <a:off x="3837300" y="-655600"/>
            <a:ext cx="53067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8C8C8"/>
                </a:solidFill>
              </a:rPr>
              <a:t>SNOWFLAKE GSLIDES THEME 2025.01</a:t>
            </a:r>
            <a:endParaRPr sz="800">
              <a:solidFill>
                <a:srgbClr val="C8C8C8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  <p:sldLayoutId id="2147483702" r:id="rId26"/>
    <p:sldLayoutId id="2147483703" r:id="rId27"/>
    <p:sldLayoutId id="2147483704" r:id="rId28"/>
    <p:sldLayoutId id="2147483705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F26B43"/>
          </p15:clr>
        </p15:guide>
        <p15:guide id="2" orient="horz" pos="403">
          <p15:clr>
            <a:srgbClr val="F26B43"/>
          </p15:clr>
        </p15:guide>
        <p15:guide id="3" orient="horz" pos="1620">
          <p15:clr>
            <a:srgbClr val="EA4335"/>
          </p15:clr>
        </p15:guide>
        <p15:guide id="4" orient="horz" pos="2952">
          <p15:clr>
            <a:srgbClr val="F26B43"/>
          </p15:clr>
        </p15:guide>
        <p15:guide id="5" pos="288">
          <p15:clr>
            <a:srgbClr val="EA4335"/>
          </p15:clr>
        </p15:guide>
        <p15:guide id="6" pos="5472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5" Type="http://schemas.openxmlformats.org/officeDocument/2006/relationships/image" Target="../media/image33.png"/><Relationship Id="rId6" Type="http://schemas.openxmlformats.org/officeDocument/2006/relationships/image" Target="../media/image42.png"/><Relationship Id="rId7" Type="http://schemas.openxmlformats.org/officeDocument/2006/relationships/image" Target="../media/image34.png"/><Relationship Id="rId8" Type="http://schemas.openxmlformats.org/officeDocument/2006/relationships/image" Target="../media/image36.png"/><Relationship Id="rId11" Type="http://schemas.openxmlformats.org/officeDocument/2006/relationships/image" Target="../media/image39.png"/><Relationship Id="rId10" Type="http://schemas.openxmlformats.org/officeDocument/2006/relationships/image" Target="../media/image38.png"/><Relationship Id="rId12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1"/>
          <p:cNvSpPr txBox="1"/>
          <p:nvPr>
            <p:ph idx="3" type="title"/>
          </p:nvPr>
        </p:nvSpPr>
        <p:spPr>
          <a:xfrm>
            <a:off x="366600" y="4100218"/>
            <a:ext cx="4205400" cy="27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March 2025</a:t>
            </a:r>
            <a:endParaRPr/>
          </a:p>
        </p:txBody>
      </p:sp>
      <p:sp>
        <p:nvSpPr>
          <p:cNvPr id="532" name="Google Shape;532;p61"/>
          <p:cNvSpPr txBox="1"/>
          <p:nvPr/>
        </p:nvSpPr>
        <p:spPr>
          <a:xfrm>
            <a:off x="457200" y="992900"/>
            <a:ext cx="8648100" cy="192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FFFFFF"/>
                </a:solidFill>
              </a:rPr>
              <a:t>AI ML Specialist Interview</a:t>
            </a:r>
            <a:endParaRPr b="1" sz="3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 </a:t>
            </a:r>
            <a:endParaRPr b="1" sz="3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FFFFFF"/>
                </a:solidFill>
              </a:rPr>
              <a:t> </a:t>
            </a:r>
            <a:endParaRPr b="1" sz="2800">
              <a:solidFill>
                <a:srgbClr val="262626"/>
              </a:solidFill>
            </a:endParaRPr>
          </a:p>
        </p:txBody>
      </p:sp>
      <p:sp>
        <p:nvSpPr>
          <p:cNvPr id="533" name="Google Shape;533;p61"/>
          <p:cNvSpPr txBox="1"/>
          <p:nvPr/>
        </p:nvSpPr>
        <p:spPr>
          <a:xfrm>
            <a:off x="366600" y="2950284"/>
            <a:ext cx="53949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62626"/>
                </a:solidFill>
              </a:rPr>
              <a:t>Prash Medirattaa </a:t>
            </a:r>
            <a:endParaRPr sz="1800">
              <a:solidFill>
                <a:srgbClr val="262626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62626"/>
                </a:solidFill>
              </a:rPr>
              <a:t>Principal Partner Engineer - AI/ML</a:t>
            </a:r>
            <a:endParaRPr sz="1800">
              <a:solidFill>
                <a:srgbClr val="262626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0"/>
          <p:cNvSpPr txBox="1"/>
          <p:nvPr>
            <p:ph idx="12" type="sldNum"/>
          </p:nvPr>
        </p:nvSpPr>
        <p:spPr>
          <a:xfrm>
            <a:off x="8229600" y="4866905"/>
            <a:ext cx="473700" cy="924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5" name="Google Shape;615;p70"/>
          <p:cNvSpPr txBox="1"/>
          <p:nvPr>
            <p:ph type="title"/>
          </p:nvPr>
        </p:nvSpPr>
        <p:spPr>
          <a:xfrm>
            <a:off x="457197" y="183175"/>
            <a:ext cx="83448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44746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Opportunities  ! </a:t>
            </a:r>
            <a:endParaRPr sz="2900"/>
          </a:p>
        </p:txBody>
      </p:sp>
      <p:sp>
        <p:nvSpPr>
          <p:cNvPr id="616" name="Google Shape;616;p70"/>
          <p:cNvSpPr txBox="1"/>
          <p:nvPr/>
        </p:nvSpPr>
        <p:spPr>
          <a:xfrm>
            <a:off x="1466975" y="3562300"/>
            <a:ext cx="609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44746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7" name="Google Shape;617;p70"/>
          <p:cNvSpPr/>
          <p:nvPr/>
        </p:nvSpPr>
        <p:spPr>
          <a:xfrm>
            <a:off x="908800" y="731875"/>
            <a:ext cx="1578600" cy="1246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Scale &amp; Accelerate all apps on Snowflake 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618" name="Google Shape;618;p70"/>
          <p:cNvSpPr/>
          <p:nvPr/>
        </p:nvSpPr>
        <p:spPr>
          <a:xfrm>
            <a:off x="2923650" y="731875"/>
            <a:ext cx="1578600" cy="1246200"/>
          </a:xfrm>
          <a:prstGeom prst="rect">
            <a:avLst/>
          </a:prstGeom>
          <a:solidFill>
            <a:srgbClr val="28B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Support theater </a:t>
            </a:r>
            <a:r>
              <a:rPr lang="en"/>
              <a:t> </a:t>
            </a:r>
            <a:endParaRPr/>
          </a:p>
        </p:txBody>
      </p:sp>
      <p:sp>
        <p:nvSpPr>
          <p:cNvPr id="619" name="Google Shape;619;p70"/>
          <p:cNvSpPr/>
          <p:nvPr/>
        </p:nvSpPr>
        <p:spPr>
          <a:xfrm>
            <a:off x="4968925" y="731875"/>
            <a:ext cx="1578600" cy="1246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Centre</a:t>
            </a:r>
            <a:r>
              <a:rPr b="1" lang="en" sz="1200"/>
              <a:t> of excellence </a:t>
            </a:r>
            <a:r>
              <a:rPr b="1" lang="en"/>
              <a:t> </a:t>
            </a:r>
            <a:endParaRPr b="1"/>
          </a:p>
        </p:txBody>
      </p:sp>
      <p:sp>
        <p:nvSpPr>
          <p:cNvPr id="620" name="Google Shape;620;p70"/>
          <p:cNvSpPr/>
          <p:nvPr/>
        </p:nvSpPr>
        <p:spPr>
          <a:xfrm>
            <a:off x="939025" y="2388200"/>
            <a:ext cx="1578600" cy="196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Native App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Managed</a:t>
            </a:r>
            <a:r>
              <a:rPr lang="en" sz="1000"/>
              <a:t>  App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Connected App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6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Data Providers </a:t>
            </a:r>
            <a:endParaRPr i="1" sz="6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6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621" name="Google Shape;621;p70"/>
          <p:cNvSpPr/>
          <p:nvPr/>
        </p:nvSpPr>
        <p:spPr>
          <a:xfrm>
            <a:off x="2923650" y="2388200"/>
            <a:ext cx="1578600" cy="196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Industry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Media / Marketing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AI / ML &amp; Platforms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6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Enterprise </a:t>
            </a:r>
            <a:endParaRPr i="1" sz="6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622" name="Google Shape;622;p70"/>
          <p:cNvSpPr/>
          <p:nvPr/>
        </p:nvSpPr>
        <p:spPr>
          <a:xfrm>
            <a:off x="5003800" y="2388200"/>
            <a:ext cx="1613100" cy="196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Workshops /Training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Develop Accelerators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Solution Center 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Pilot to POC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Scalability*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GTM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623" name="Google Shape;623;p70"/>
          <p:cNvSpPr/>
          <p:nvPr/>
        </p:nvSpPr>
        <p:spPr>
          <a:xfrm>
            <a:off x="7014200" y="731875"/>
            <a:ext cx="1578600" cy="12462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Quantifying</a:t>
            </a:r>
            <a:endParaRPr b="1"/>
          </a:p>
        </p:txBody>
      </p:sp>
      <p:sp>
        <p:nvSpPr>
          <p:cNvPr id="624" name="Google Shape;624;p70"/>
          <p:cNvSpPr/>
          <p:nvPr/>
        </p:nvSpPr>
        <p:spPr>
          <a:xfrm>
            <a:off x="6979700" y="2388200"/>
            <a:ext cx="1613100" cy="196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Increase</a:t>
            </a:r>
            <a:r>
              <a:rPr lang="en" sz="1000"/>
              <a:t> Providers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App builders 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Listing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6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Consumption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Cap1 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71"/>
          <p:cNvSpPr txBox="1"/>
          <p:nvPr>
            <p:ph type="title"/>
          </p:nvPr>
        </p:nvSpPr>
        <p:spPr>
          <a:xfrm>
            <a:off x="411450" y="311725"/>
            <a:ext cx="8321100" cy="5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Why me ?? 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30" name="Google Shape;63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50" y="1456400"/>
            <a:ext cx="2484224" cy="1303999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71"/>
          <p:cNvSpPr txBox="1"/>
          <p:nvPr/>
        </p:nvSpPr>
        <p:spPr>
          <a:xfrm>
            <a:off x="378325" y="1060700"/>
            <a:ext cx="2413800" cy="395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B5B5B"/>
                </a:solidFill>
              </a:rPr>
              <a:t>Proven track record </a:t>
            </a:r>
            <a:endParaRPr b="1" sz="1200">
              <a:solidFill>
                <a:srgbClr val="5B5B5B"/>
              </a:solidFill>
            </a:endParaRPr>
          </a:p>
        </p:txBody>
      </p:sp>
      <p:sp>
        <p:nvSpPr>
          <p:cNvPr id="632" name="Google Shape;632;p71"/>
          <p:cNvSpPr txBox="1"/>
          <p:nvPr/>
        </p:nvSpPr>
        <p:spPr>
          <a:xfrm>
            <a:off x="3212450" y="1060698"/>
            <a:ext cx="2380800" cy="395700"/>
          </a:xfrm>
          <a:prstGeom prst="rect">
            <a:avLst/>
          </a:prstGeom>
          <a:solidFill>
            <a:srgbClr val="BFE0F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B5B5B"/>
                </a:solidFill>
              </a:rPr>
              <a:t>Repeating again this year </a:t>
            </a:r>
            <a:endParaRPr b="1" sz="1200">
              <a:solidFill>
                <a:srgbClr val="5B5B5B"/>
              </a:solidFill>
            </a:endParaRPr>
          </a:p>
        </p:txBody>
      </p:sp>
      <p:sp>
        <p:nvSpPr>
          <p:cNvPr id="633" name="Google Shape;633;p71"/>
          <p:cNvSpPr txBox="1"/>
          <p:nvPr/>
        </p:nvSpPr>
        <p:spPr>
          <a:xfrm>
            <a:off x="6126775" y="1022950"/>
            <a:ext cx="2484300" cy="493500"/>
          </a:xfrm>
          <a:prstGeom prst="rect">
            <a:avLst/>
          </a:prstGeom>
          <a:solidFill>
            <a:srgbClr val="C8C8C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B5B5B"/>
                </a:solidFill>
              </a:rPr>
              <a:t>Believe in this Vision more than anyone else </a:t>
            </a:r>
            <a:endParaRPr b="1" sz="1200">
              <a:solidFill>
                <a:srgbClr val="5B5B5B"/>
              </a:solidFill>
            </a:endParaRPr>
          </a:p>
        </p:txBody>
      </p:sp>
      <p:sp>
        <p:nvSpPr>
          <p:cNvPr id="634" name="Google Shape;634;p71"/>
          <p:cNvSpPr txBox="1"/>
          <p:nvPr/>
        </p:nvSpPr>
        <p:spPr>
          <a:xfrm>
            <a:off x="3351475" y="4686300"/>
            <a:ext cx="2238000" cy="303000"/>
          </a:xfrm>
          <a:prstGeom prst="rect">
            <a:avLst/>
          </a:prstGeom>
          <a:solidFill>
            <a:srgbClr val="D45B9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B5B5B"/>
                </a:solidFill>
              </a:rPr>
              <a:t>Love what I do </a:t>
            </a:r>
            <a:endParaRPr b="1" sz="1200">
              <a:solidFill>
                <a:srgbClr val="5B5B5B"/>
              </a:solidFill>
            </a:endParaRPr>
          </a:p>
        </p:txBody>
      </p:sp>
      <p:sp>
        <p:nvSpPr>
          <p:cNvPr id="635" name="Google Shape;635;p71"/>
          <p:cNvSpPr txBox="1"/>
          <p:nvPr/>
        </p:nvSpPr>
        <p:spPr>
          <a:xfrm>
            <a:off x="3127025" y="2880525"/>
            <a:ext cx="2576100" cy="343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B5B5B"/>
                </a:solidFill>
              </a:rPr>
              <a:t>Subject Matter Expert  </a:t>
            </a:r>
            <a:r>
              <a:rPr b="1" lang="en" sz="1200">
                <a:solidFill>
                  <a:srgbClr val="5B5B5B"/>
                </a:solidFill>
              </a:rPr>
              <a:t> </a:t>
            </a:r>
            <a:endParaRPr b="1" sz="1200">
              <a:solidFill>
                <a:srgbClr val="5B5B5B"/>
              </a:solidFill>
            </a:endParaRPr>
          </a:p>
        </p:txBody>
      </p:sp>
      <p:sp>
        <p:nvSpPr>
          <p:cNvPr id="636" name="Google Shape;636;p71"/>
          <p:cNvSpPr txBox="1"/>
          <p:nvPr/>
        </p:nvSpPr>
        <p:spPr>
          <a:xfrm>
            <a:off x="308025" y="2854275"/>
            <a:ext cx="2484300" cy="395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B5B5B"/>
                </a:solidFill>
              </a:rPr>
              <a:t>Cross functional champion </a:t>
            </a:r>
            <a:r>
              <a:rPr b="1" lang="en" sz="1200">
                <a:solidFill>
                  <a:srgbClr val="5B5B5B"/>
                </a:solidFill>
              </a:rPr>
              <a:t> </a:t>
            </a:r>
            <a:r>
              <a:rPr b="1" lang="en" sz="1200">
                <a:solidFill>
                  <a:srgbClr val="5B5B5B"/>
                </a:solidFill>
              </a:rPr>
              <a:t> </a:t>
            </a:r>
            <a:endParaRPr b="1" sz="1200">
              <a:solidFill>
                <a:srgbClr val="5B5B5B"/>
              </a:solidFill>
            </a:endParaRPr>
          </a:p>
        </p:txBody>
      </p:sp>
      <p:pic>
        <p:nvPicPr>
          <p:cNvPr id="637" name="Google Shape;637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6775" y="1576525"/>
            <a:ext cx="2484224" cy="13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850" y="4413750"/>
            <a:ext cx="2881276" cy="384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6575" y="3273550"/>
            <a:ext cx="2380798" cy="1062272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71"/>
          <p:cNvSpPr txBox="1"/>
          <p:nvPr/>
        </p:nvSpPr>
        <p:spPr>
          <a:xfrm>
            <a:off x="6126775" y="2940600"/>
            <a:ext cx="2522100" cy="343200"/>
          </a:xfrm>
          <a:prstGeom prst="rect">
            <a:avLst/>
          </a:prstGeom>
          <a:solidFill>
            <a:srgbClr val="CBE5F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B5B5B"/>
                </a:solidFill>
              </a:rPr>
              <a:t>Process driven</a:t>
            </a:r>
            <a:endParaRPr b="1" sz="1200">
              <a:solidFill>
                <a:srgbClr val="5B5B5B"/>
              </a:solidFill>
            </a:endParaRPr>
          </a:p>
        </p:txBody>
      </p:sp>
      <p:pic>
        <p:nvPicPr>
          <p:cNvPr id="641" name="Google Shape;641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24675" y="1495950"/>
            <a:ext cx="2380800" cy="134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7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45675" y="3411225"/>
            <a:ext cx="2484300" cy="120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7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9838" y="4123425"/>
            <a:ext cx="2881300" cy="3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7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5963" y="3320075"/>
            <a:ext cx="2675200" cy="38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7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8025" y="3633125"/>
            <a:ext cx="2819001" cy="23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7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65224" y="3868636"/>
            <a:ext cx="2380800" cy="287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2"/>
          <p:cNvSpPr txBox="1"/>
          <p:nvPr>
            <p:ph idx="12" type="sldNum"/>
          </p:nvPr>
        </p:nvSpPr>
        <p:spPr>
          <a:xfrm>
            <a:off x="8229600" y="4864608"/>
            <a:ext cx="473700" cy="924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9" name="Google Shape;539;p62"/>
          <p:cNvSpPr txBox="1"/>
          <p:nvPr>
            <p:ph idx="2" type="body"/>
          </p:nvPr>
        </p:nvSpPr>
        <p:spPr>
          <a:xfrm>
            <a:off x="2435400" y="-73312"/>
            <a:ext cx="6267900" cy="4493100"/>
          </a:xfrm>
          <a:prstGeom prst="rect">
            <a:avLst/>
          </a:prstGeom>
        </p:spPr>
        <p:txBody>
          <a:bodyPr anchorCtr="0" anchor="ctr" bIns="91425" lIns="36575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          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          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             Introduction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             Why me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            Snowflake </a:t>
            </a:r>
            <a:r>
              <a:rPr lang="en"/>
              <a:t>Opportunity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            </a:t>
            </a:r>
            <a:r>
              <a:rPr lang="en">
                <a:solidFill>
                  <a:schemeClr val="lt1"/>
                </a:solidFill>
              </a:rPr>
              <a:t>Challenges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           Plan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1"/>
                </a:solidFill>
              </a:rPr>
              <a:t>            Scaling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40" name="Google Shape;540;p62"/>
          <p:cNvSpPr/>
          <p:nvPr/>
        </p:nvSpPr>
        <p:spPr>
          <a:xfrm>
            <a:off x="3062326" y="2320560"/>
            <a:ext cx="168110" cy="184161"/>
          </a:xfrm>
          <a:custGeom>
            <a:rect b="b" l="l" r="r" t="t"/>
            <a:pathLst>
              <a:path extrusionOk="0" h="3348378" w="3056545">
                <a:moveTo>
                  <a:pt x="3030586" y="1839314"/>
                </a:moveTo>
                <a:cubicBezTo>
                  <a:pt x="3049302" y="1779704"/>
                  <a:pt x="3058009" y="1717406"/>
                  <a:pt x="3056345" y="1654957"/>
                </a:cubicBezTo>
                <a:cubicBezTo>
                  <a:pt x="3054596" y="1609803"/>
                  <a:pt x="3047677" y="1564992"/>
                  <a:pt x="3035719" y="1521415"/>
                </a:cubicBezTo>
                <a:cubicBezTo>
                  <a:pt x="2996395" y="1377786"/>
                  <a:pt x="2901628" y="1255622"/>
                  <a:pt x="2772233" y="1181766"/>
                </a:cubicBezTo>
                <a:lnTo>
                  <a:pt x="849600" y="72682"/>
                </a:lnTo>
                <a:cubicBezTo>
                  <a:pt x="577049" y="-80422"/>
                  <a:pt x="231891" y="16239"/>
                  <a:pt x="78670" y="288582"/>
                </a:cubicBezTo>
                <a:cubicBezTo>
                  <a:pt x="-72025" y="556433"/>
                  <a:pt x="18814" y="895508"/>
                  <a:pt x="283275" y="1052308"/>
                </a:cubicBezTo>
                <a:lnTo>
                  <a:pt x="1357372" y="1673193"/>
                </a:lnTo>
                <a:lnTo>
                  <a:pt x="283275" y="2292274"/>
                </a:lnTo>
                <a:cubicBezTo>
                  <a:pt x="12395" y="2448545"/>
                  <a:pt x="-80421" y="2794643"/>
                  <a:pt x="75965" y="3065318"/>
                </a:cubicBezTo>
                <a:cubicBezTo>
                  <a:pt x="232351" y="3335992"/>
                  <a:pt x="578719" y="3428740"/>
                  <a:pt x="849600" y="3272470"/>
                </a:cubicBezTo>
                <a:lnTo>
                  <a:pt x="2772233" y="2162246"/>
                </a:lnTo>
                <a:cubicBezTo>
                  <a:pt x="2896324" y="2091362"/>
                  <a:pt x="2988715" y="1975876"/>
                  <a:pt x="3030586" y="1839314"/>
                </a:cubicBezTo>
              </a:path>
            </a:pathLst>
          </a:custGeom>
          <a:solidFill>
            <a:srgbClr val="29B5E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62"/>
          <p:cNvSpPr/>
          <p:nvPr/>
        </p:nvSpPr>
        <p:spPr>
          <a:xfrm>
            <a:off x="3062326" y="2795360"/>
            <a:ext cx="168110" cy="184161"/>
          </a:xfrm>
          <a:custGeom>
            <a:rect b="b" l="l" r="r" t="t"/>
            <a:pathLst>
              <a:path extrusionOk="0" h="3348378" w="3056545">
                <a:moveTo>
                  <a:pt x="3030586" y="1839314"/>
                </a:moveTo>
                <a:cubicBezTo>
                  <a:pt x="3049302" y="1779704"/>
                  <a:pt x="3058009" y="1717406"/>
                  <a:pt x="3056345" y="1654957"/>
                </a:cubicBezTo>
                <a:cubicBezTo>
                  <a:pt x="3054596" y="1609803"/>
                  <a:pt x="3047677" y="1564992"/>
                  <a:pt x="3035719" y="1521415"/>
                </a:cubicBezTo>
                <a:cubicBezTo>
                  <a:pt x="2996395" y="1377786"/>
                  <a:pt x="2901628" y="1255622"/>
                  <a:pt x="2772233" y="1181766"/>
                </a:cubicBezTo>
                <a:lnTo>
                  <a:pt x="849600" y="72682"/>
                </a:lnTo>
                <a:cubicBezTo>
                  <a:pt x="577049" y="-80422"/>
                  <a:pt x="231891" y="16239"/>
                  <a:pt x="78670" y="288582"/>
                </a:cubicBezTo>
                <a:cubicBezTo>
                  <a:pt x="-72025" y="556433"/>
                  <a:pt x="18814" y="895508"/>
                  <a:pt x="283275" y="1052308"/>
                </a:cubicBezTo>
                <a:lnTo>
                  <a:pt x="1357372" y="1673193"/>
                </a:lnTo>
                <a:lnTo>
                  <a:pt x="283275" y="2292274"/>
                </a:lnTo>
                <a:cubicBezTo>
                  <a:pt x="12395" y="2448545"/>
                  <a:pt x="-80421" y="2794643"/>
                  <a:pt x="75965" y="3065318"/>
                </a:cubicBezTo>
                <a:cubicBezTo>
                  <a:pt x="232351" y="3335992"/>
                  <a:pt x="578719" y="3428740"/>
                  <a:pt x="849600" y="3272470"/>
                </a:cubicBezTo>
                <a:lnTo>
                  <a:pt x="2772233" y="2162246"/>
                </a:lnTo>
                <a:cubicBezTo>
                  <a:pt x="2896324" y="2091362"/>
                  <a:pt x="2988715" y="1975876"/>
                  <a:pt x="3030586" y="1839314"/>
                </a:cubicBezTo>
              </a:path>
            </a:pathLst>
          </a:custGeom>
          <a:solidFill>
            <a:srgbClr val="29B5E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62"/>
          <p:cNvSpPr/>
          <p:nvPr/>
        </p:nvSpPr>
        <p:spPr>
          <a:xfrm>
            <a:off x="3062326" y="3207260"/>
            <a:ext cx="168110" cy="184161"/>
          </a:xfrm>
          <a:custGeom>
            <a:rect b="b" l="l" r="r" t="t"/>
            <a:pathLst>
              <a:path extrusionOk="0" h="3348378" w="3056545">
                <a:moveTo>
                  <a:pt x="3030586" y="1839314"/>
                </a:moveTo>
                <a:cubicBezTo>
                  <a:pt x="3049302" y="1779704"/>
                  <a:pt x="3058009" y="1717406"/>
                  <a:pt x="3056345" y="1654957"/>
                </a:cubicBezTo>
                <a:cubicBezTo>
                  <a:pt x="3054596" y="1609803"/>
                  <a:pt x="3047677" y="1564992"/>
                  <a:pt x="3035719" y="1521415"/>
                </a:cubicBezTo>
                <a:cubicBezTo>
                  <a:pt x="2996395" y="1377786"/>
                  <a:pt x="2901628" y="1255622"/>
                  <a:pt x="2772233" y="1181766"/>
                </a:cubicBezTo>
                <a:lnTo>
                  <a:pt x="849600" y="72682"/>
                </a:lnTo>
                <a:cubicBezTo>
                  <a:pt x="577049" y="-80422"/>
                  <a:pt x="231891" y="16239"/>
                  <a:pt x="78670" y="288582"/>
                </a:cubicBezTo>
                <a:cubicBezTo>
                  <a:pt x="-72025" y="556433"/>
                  <a:pt x="18814" y="895508"/>
                  <a:pt x="283275" y="1052308"/>
                </a:cubicBezTo>
                <a:lnTo>
                  <a:pt x="1357372" y="1673193"/>
                </a:lnTo>
                <a:lnTo>
                  <a:pt x="283275" y="2292274"/>
                </a:lnTo>
                <a:cubicBezTo>
                  <a:pt x="12395" y="2448545"/>
                  <a:pt x="-80421" y="2794643"/>
                  <a:pt x="75965" y="3065318"/>
                </a:cubicBezTo>
                <a:cubicBezTo>
                  <a:pt x="232351" y="3335992"/>
                  <a:pt x="578719" y="3428740"/>
                  <a:pt x="849600" y="3272470"/>
                </a:cubicBezTo>
                <a:lnTo>
                  <a:pt x="2772233" y="2162246"/>
                </a:lnTo>
                <a:cubicBezTo>
                  <a:pt x="2896324" y="2091362"/>
                  <a:pt x="2988715" y="1975876"/>
                  <a:pt x="3030586" y="1839314"/>
                </a:cubicBezTo>
              </a:path>
            </a:pathLst>
          </a:custGeom>
          <a:solidFill>
            <a:srgbClr val="29B5E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62"/>
          <p:cNvSpPr/>
          <p:nvPr/>
        </p:nvSpPr>
        <p:spPr>
          <a:xfrm>
            <a:off x="3062326" y="1916935"/>
            <a:ext cx="168110" cy="184161"/>
          </a:xfrm>
          <a:custGeom>
            <a:rect b="b" l="l" r="r" t="t"/>
            <a:pathLst>
              <a:path extrusionOk="0" h="3348378" w="3056545">
                <a:moveTo>
                  <a:pt x="3030586" y="1839314"/>
                </a:moveTo>
                <a:cubicBezTo>
                  <a:pt x="3049302" y="1779704"/>
                  <a:pt x="3058009" y="1717406"/>
                  <a:pt x="3056345" y="1654957"/>
                </a:cubicBezTo>
                <a:cubicBezTo>
                  <a:pt x="3054596" y="1609803"/>
                  <a:pt x="3047677" y="1564992"/>
                  <a:pt x="3035719" y="1521415"/>
                </a:cubicBezTo>
                <a:cubicBezTo>
                  <a:pt x="2996395" y="1377786"/>
                  <a:pt x="2901628" y="1255622"/>
                  <a:pt x="2772233" y="1181766"/>
                </a:cubicBezTo>
                <a:lnTo>
                  <a:pt x="849600" y="72682"/>
                </a:lnTo>
                <a:cubicBezTo>
                  <a:pt x="577049" y="-80422"/>
                  <a:pt x="231891" y="16239"/>
                  <a:pt x="78670" y="288582"/>
                </a:cubicBezTo>
                <a:cubicBezTo>
                  <a:pt x="-72025" y="556433"/>
                  <a:pt x="18814" y="895508"/>
                  <a:pt x="283275" y="1052308"/>
                </a:cubicBezTo>
                <a:lnTo>
                  <a:pt x="1357372" y="1673193"/>
                </a:lnTo>
                <a:lnTo>
                  <a:pt x="283275" y="2292274"/>
                </a:lnTo>
                <a:cubicBezTo>
                  <a:pt x="12395" y="2448545"/>
                  <a:pt x="-80421" y="2794643"/>
                  <a:pt x="75965" y="3065318"/>
                </a:cubicBezTo>
                <a:cubicBezTo>
                  <a:pt x="232351" y="3335992"/>
                  <a:pt x="578719" y="3428740"/>
                  <a:pt x="849600" y="3272470"/>
                </a:cubicBezTo>
                <a:lnTo>
                  <a:pt x="2772233" y="2162246"/>
                </a:lnTo>
                <a:cubicBezTo>
                  <a:pt x="2896324" y="2091362"/>
                  <a:pt x="2988715" y="1975876"/>
                  <a:pt x="3030586" y="1839314"/>
                </a:cubicBezTo>
              </a:path>
            </a:pathLst>
          </a:custGeom>
          <a:solidFill>
            <a:srgbClr val="29B5E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62"/>
          <p:cNvSpPr/>
          <p:nvPr/>
        </p:nvSpPr>
        <p:spPr>
          <a:xfrm>
            <a:off x="3062326" y="3673785"/>
            <a:ext cx="168110" cy="184161"/>
          </a:xfrm>
          <a:custGeom>
            <a:rect b="b" l="l" r="r" t="t"/>
            <a:pathLst>
              <a:path extrusionOk="0" h="3348378" w="3056545">
                <a:moveTo>
                  <a:pt x="3030586" y="1839314"/>
                </a:moveTo>
                <a:cubicBezTo>
                  <a:pt x="3049302" y="1779704"/>
                  <a:pt x="3058009" y="1717406"/>
                  <a:pt x="3056345" y="1654957"/>
                </a:cubicBezTo>
                <a:cubicBezTo>
                  <a:pt x="3054596" y="1609803"/>
                  <a:pt x="3047677" y="1564992"/>
                  <a:pt x="3035719" y="1521415"/>
                </a:cubicBezTo>
                <a:cubicBezTo>
                  <a:pt x="2996395" y="1377786"/>
                  <a:pt x="2901628" y="1255622"/>
                  <a:pt x="2772233" y="1181766"/>
                </a:cubicBezTo>
                <a:lnTo>
                  <a:pt x="849600" y="72682"/>
                </a:lnTo>
                <a:cubicBezTo>
                  <a:pt x="577049" y="-80422"/>
                  <a:pt x="231891" y="16239"/>
                  <a:pt x="78670" y="288582"/>
                </a:cubicBezTo>
                <a:cubicBezTo>
                  <a:pt x="-72025" y="556433"/>
                  <a:pt x="18814" y="895508"/>
                  <a:pt x="283275" y="1052308"/>
                </a:cubicBezTo>
                <a:lnTo>
                  <a:pt x="1357372" y="1673193"/>
                </a:lnTo>
                <a:lnTo>
                  <a:pt x="283275" y="2292274"/>
                </a:lnTo>
                <a:cubicBezTo>
                  <a:pt x="12395" y="2448545"/>
                  <a:pt x="-80421" y="2794643"/>
                  <a:pt x="75965" y="3065318"/>
                </a:cubicBezTo>
                <a:cubicBezTo>
                  <a:pt x="232351" y="3335992"/>
                  <a:pt x="578719" y="3428740"/>
                  <a:pt x="849600" y="3272470"/>
                </a:cubicBezTo>
                <a:lnTo>
                  <a:pt x="2772233" y="2162246"/>
                </a:lnTo>
                <a:cubicBezTo>
                  <a:pt x="2896324" y="2091362"/>
                  <a:pt x="2988715" y="1975876"/>
                  <a:pt x="3030586" y="1839314"/>
                </a:cubicBezTo>
              </a:path>
            </a:pathLst>
          </a:custGeom>
          <a:solidFill>
            <a:srgbClr val="29B5E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62"/>
          <p:cNvSpPr txBox="1"/>
          <p:nvPr>
            <p:ph idx="1" type="body"/>
          </p:nvPr>
        </p:nvSpPr>
        <p:spPr>
          <a:xfrm>
            <a:off x="282350" y="297295"/>
            <a:ext cx="1926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500"/>
              <a:t> </a:t>
            </a:r>
            <a:r>
              <a:rPr lang="en" sz="2500"/>
              <a:t>Agenda</a:t>
            </a:r>
            <a:endParaRPr sz="2500"/>
          </a:p>
        </p:txBody>
      </p:sp>
      <p:sp>
        <p:nvSpPr>
          <p:cNvPr id="546" name="Google Shape;546;p62"/>
          <p:cNvSpPr/>
          <p:nvPr/>
        </p:nvSpPr>
        <p:spPr>
          <a:xfrm>
            <a:off x="3062326" y="4093960"/>
            <a:ext cx="168110" cy="184161"/>
          </a:xfrm>
          <a:custGeom>
            <a:rect b="b" l="l" r="r" t="t"/>
            <a:pathLst>
              <a:path extrusionOk="0" h="3348378" w="3056545">
                <a:moveTo>
                  <a:pt x="3030586" y="1839314"/>
                </a:moveTo>
                <a:cubicBezTo>
                  <a:pt x="3049302" y="1779704"/>
                  <a:pt x="3058009" y="1717406"/>
                  <a:pt x="3056345" y="1654957"/>
                </a:cubicBezTo>
                <a:cubicBezTo>
                  <a:pt x="3054596" y="1609803"/>
                  <a:pt x="3047677" y="1564992"/>
                  <a:pt x="3035719" y="1521415"/>
                </a:cubicBezTo>
                <a:cubicBezTo>
                  <a:pt x="2996395" y="1377786"/>
                  <a:pt x="2901628" y="1255622"/>
                  <a:pt x="2772233" y="1181766"/>
                </a:cubicBezTo>
                <a:lnTo>
                  <a:pt x="849600" y="72682"/>
                </a:lnTo>
                <a:cubicBezTo>
                  <a:pt x="577049" y="-80422"/>
                  <a:pt x="231891" y="16239"/>
                  <a:pt x="78670" y="288582"/>
                </a:cubicBezTo>
                <a:cubicBezTo>
                  <a:pt x="-72025" y="556433"/>
                  <a:pt x="18814" y="895508"/>
                  <a:pt x="283275" y="1052308"/>
                </a:cubicBezTo>
                <a:lnTo>
                  <a:pt x="1357372" y="1673193"/>
                </a:lnTo>
                <a:lnTo>
                  <a:pt x="283275" y="2292274"/>
                </a:lnTo>
                <a:cubicBezTo>
                  <a:pt x="12395" y="2448545"/>
                  <a:pt x="-80421" y="2794643"/>
                  <a:pt x="75965" y="3065318"/>
                </a:cubicBezTo>
                <a:cubicBezTo>
                  <a:pt x="232351" y="3335992"/>
                  <a:pt x="578719" y="3428740"/>
                  <a:pt x="849600" y="3272470"/>
                </a:cubicBezTo>
                <a:lnTo>
                  <a:pt x="2772233" y="2162246"/>
                </a:lnTo>
                <a:cubicBezTo>
                  <a:pt x="2896324" y="2091362"/>
                  <a:pt x="2988715" y="1975876"/>
                  <a:pt x="3030586" y="1839314"/>
                </a:cubicBezTo>
              </a:path>
            </a:pathLst>
          </a:custGeom>
          <a:solidFill>
            <a:srgbClr val="29B5E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3"/>
          <p:cNvSpPr txBox="1"/>
          <p:nvPr>
            <p:ph idx="12" type="sldNum"/>
          </p:nvPr>
        </p:nvSpPr>
        <p:spPr>
          <a:xfrm>
            <a:off x="8229600" y="4866905"/>
            <a:ext cx="473700" cy="924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2" name="Google Shape;552;p63"/>
          <p:cNvSpPr txBox="1"/>
          <p:nvPr/>
        </p:nvSpPr>
        <p:spPr>
          <a:xfrm>
            <a:off x="1466975" y="3562300"/>
            <a:ext cx="609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44746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3" name="Google Shape;553;p63"/>
          <p:cNvSpPr/>
          <p:nvPr/>
        </p:nvSpPr>
        <p:spPr>
          <a:xfrm>
            <a:off x="827500" y="122400"/>
            <a:ext cx="7791300" cy="5178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   My Key Qualifications Strengths 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554" name="Google Shape;554;p63"/>
          <p:cNvSpPr/>
          <p:nvPr/>
        </p:nvSpPr>
        <p:spPr>
          <a:xfrm>
            <a:off x="827500" y="695050"/>
            <a:ext cx="7673700" cy="45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bring a unique combination of technical depth, business acumen, and relationship skills that make me the right fit for this AI/ML specialist role.             </a:t>
            </a:r>
            <a:endParaRPr/>
          </a:p>
        </p:txBody>
      </p:sp>
      <p:graphicFrame>
        <p:nvGraphicFramePr>
          <p:cNvPr id="555" name="Google Shape;555;p63"/>
          <p:cNvGraphicFramePr/>
          <p:nvPr/>
        </p:nvGraphicFramePr>
        <p:xfrm>
          <a:off x="864775" y="1202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{8CED84B2-8D29-4EEA-BAF0-2B457A69534F}</a:tableStyleId>
              </a:tblPr>
              <a:tblGrid>
                <a:gridCol w="3858375"/>
                <a:gridCol w="3858375"/>
              </a:tblGrid>
              <a:tr h="788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💻Technical Expertise/ Qualification </a:t>
                      </a:r>
                      <a:endParaRPr b="1"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Deep understanding of AI/ML technologies, architectures, and implementation strategies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❄️Snowflake Ecosystem </a:t>
                      </a:r>
                      <a:endParaRPr b="1"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Specialized knowledge of Snowflake's capabilities and how to leverage the platform for AI/ML workflows</a:t>
                      </a:r>
                      <a:endParaRPr b="1" sz="13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659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🏆</a:t>
                      </a:r>
                      <a:r>
                        <a:rPr lang="en"/>
                        <a:t>  </a:t>
                      </a:r>
                      <a:r>
                        <a:rPr b="1" lang="en" sz="1300"/>
                        <a:t>Cross-functional Champion</a:t>
                      </a:r>
                      <a:endParaRPr b="1"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Skilled at aligning stakeholders across organizational boundaries to drive consensus and implementation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🤝</a:t>
                      </a:r>
                      <a:r>
                        <a:rPr lang="en"/>
                        <a:t>  </a:t>
                      </a:r>
                      <a:r>
                        <a:rPr b="1" lang="en" sz="1300"/>
                        <a:t> AI ML Partner Landscape</a:t>
                      </a:r>
                      <a:endParaRPr b="1"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Comprehensive understanding of the AI ML partner ecosystem and how to leverage these relationships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659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🚀</a:t>
                      </a:r>
                      <a:r>
                        <a:rPr lang="en"/>
                        <a:t>  </a:t>
                      </a:r>
                      <a:r>
                        <a:rPr b="1" lang="en" sz="1300"/>
                        <a:t>Proven Track Record</a:t>
                      </a:r>
                      <a:endParaRPr b="1"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Successfully spearheaded multiple strategic initiatives, most notably leading the SPCS &amp; Native applications launch in collaboration with key partners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💥</a:t>
                      </a:r>
                      <a:r>
                        <a:rPr lang="en"/>
                        <a:t>  </a:t>
                      </a:r>
                      <a:r>
                        <a:rPr b="1" lang="en" sz="1300"/>
                        <a:t>Impact-Driven</a:t>
                      </a:r>
                      <a:endParaRPr b="1"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Focused on creating meaningful business outcomes and measurable customer value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659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⚙️</a:t>
                      </a:r>
                      <a:r>
                        <a:rPr lang="en"/>
                        <a:t>  </a:t>
                      </a:r>
                      <a:r>
                        <a:rPr b="1" lang="en" sz="1300"/>
                        <a:t>Process Driven </a:t>
                      </a:r>
                      <a:endParaRPr b="1"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Structured approach to solution implementation with clear methodologies and frameworks 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📊  </a:t>
                      </a:r>
                      <a:r>
                        <a:rPr b="1" lang="en" sz="1300"/>
                        <a:t>Sales &amp; Consulting</a:t>
                      </a:r>
                      <a:endParaRPr b="1"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Blend of solution selling and consultative approaches that prioritize customer outcomes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p64" title="ai-ml-specialist-slide (1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65" title="snowflake-ai-ml-opportunity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88" y="101925"/>
            <a:ext cx="8014828" cy="4761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6"/>
          <p:cNvSpPr txBox="1"/>
          <p:nvPr>
            <p:ph idx="12" type="sldNum"/>
          </p:nvPr>
        </p:nvSpPr>
        <p:spPr>
          <a:xfrm>
            <a:off x="8229600" y="4866905"/>
            <a:ext cx="473700" cy="924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1" name="Google Shape;571;p66"/>
          <p:cNvSpPr txBox="1"/>
          <p:nvPr>
            <p:ph type="title"/>
          </p:nvPr>
        </p:nvSpPr>
        <p:spPr>
          <a:xfrm>
            <a:off x="457197" y="183175"/>
            <a:ext cx="83448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44746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What Challenges we can see ?</a:t>
            </a:r>
            <a:endParaRPr sz="2900"/>
          </a:p>
        </p:txBody>
      </p:sp>
      <p:sp>
        <p:nvSpPr>
          <p:cNvPr id="572" name="Google Shape;572;p66"/>
          <p:cNvSpPr txBox="1"/>
          <p:nvPr/>
        </p:nvSpPr>
        <p:spPr>
          <a:xfrm>
            <a:off x="1466975" y="3562300"/>
            <a:ext cx="609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44746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3" name="Google Shape;573;p66"/>
          <p:cNvSpPr/>
          <p:nvPr/>
        </p:nvSpPr>
        <p:spPr>
          <a:xfrm>
            <a:off x="908800" y="778225"/>
            <a:ext cx="1578600" cy="834300"/>
          </a:xfrm>
          <a:prstGeom prst="rect">
            <a:avLst/>
          </a:prstGeom>
          <a:solidFill>
            <a:srgbClr val="BFE0F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Adoption  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574" name="Google Shape;574;p66"/>
          <p:cNvSpPr/>
          <p:nvPr/>
        </p:nvSpPr>
        <p:spPr>
          <a:xfrm>
            <a:off x="2914713" y="778225"/>
            <a:ext cx="1578600" cy="8343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Cost Perception  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575" name="Google Shape;575;p66"/>
          <p:cNvSpPr/>
          <p:nvPr/>
        </p:nvSpPr>
        <p:spPr>
          <a:xfrm>
            <a:off x="5096700" y="778225"/>
            <a:ext cx="1578600" cy="834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Competition 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576" name="Google Shape;576;p66"/>
          <p:cNvSpPr/>
          <p:nvPr/>
        </p:nvSpPr>
        <p:spPr>
          <a:xfrm>
            <a:off x="7278675" y="778225"/>
            <a:ext cx="1578600" cy="834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Trust &amp; </a:t>
            </a:r>
            <a:r>
              <a:rPr b="1" lang="en" sz="1100"/>
              <a:t>Scalability</a:t>
            </a:r>
            <a:r>
              <a:rPr b="1" lang="en" sz="1100"/>
              <a:t> 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577" name="Google Shape;577;p66"/>
          <p:cNvSpPr/>
          <p:nvPr/>
        </p:nvSpPr>
        <p:spPr>
          <a:xfrm>
            <a:off x="908800" y="1844250"/>
            <a:ext cx="1578600" cy="291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Technical Barriers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Migration Resistance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Legacy systems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Big Mass appeal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Skill Requirements 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6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78" name="Google Shape;578;p66"/>
          <p:cNvSpPr/>
          <p:nvPr/>
        </p:nvSpPr>
        <p:spPr>
          <a:xfrm>
            <a:off x="2914725" y="1844250"/>
            <a:ext cx="1578600" cy="291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ROI is not clear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Value perception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Justification needed 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Budget Predictability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Great team to execute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6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79" name="Google Shape;579;p66"/>
          <p:cNvSpPr/>
          <p:nvPr/>
        </p:nvSpPr>
        <p:spPr>
          <a:xfrm>
            <a:off x="5096700" y="1844250"/>
            <a:ext cx="1578600" cy="291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Matured AI ML practise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Already Invested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Differentiation Struggle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Market Perception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Technical resources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6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80" name="Google Shape;580;p66"/>
          <p:cNvSpPr/>
          <p:nvPr/>
        </p:nvSpPr>
        <p:spPr>
          <a:xfrm>
            <a:off x="7315775" y="1844250"/>
            <a:ext cx="1578600" cy="291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Security concerns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Scalability</a:t>
            </a:r>
            <a:r>
              <a:rPr lang="en" sz="1000"/>
              <a:t> worries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Protect provider Ip &amp; consumer data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Big Mass appeal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Great team to execute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6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7"/>
          <p:cNvSpPr txBox="1"/>
          <p:nvPr>
            <p:ph type="title"/>
          </p:nvPr>
        </p:nvSpPr>
        <p:spPr>
          <a:xfrm>
            <a:off x="399600" y="327198"/>
            <a:ext cx="8344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900">
                <a:solidFill>
                  <a:srgbClr val="444746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Time lapse plan </a:t>
            </a:r>
            <a:endParaRPr sz="2800">
              <a:solidFill>
                <a:schemeClr val="dk2"/>
              </a:solidFill>
            </a:endParaRPr>
          </a:p>
        </p:txBody>
      </p:sp>
      <p:grpSp>
        <p:nvGrpSpPr>
          <p:cNvPr id="586" name="Google Shape;586;p67"/>
          <p:cNvGrpSpPr/>
          <p:nvPr/>
        </p:nvGrpSpPr>
        <p:grpSpPr>
          <a:xfrm>
            <a:off x="956275" y="810577"/>
            <a:ext cx="7921729" cy="925739"/>
            <a:chOff x="1039727" y="824907"/>
            <a:chExt cx="6782302" cy="897034"/>
          </a:xfrm>
        </p:grpSpPr>
        <p:sp>
          <p:nvSpPr>
            <p:cNvPr id="587" name="Google Shape;587;p67"/>
            <p:cNvSpPr/>
            <p:nvPr/>
          </p:nvSpPr>
          <p:spPr>
            <a:xfrm>
              <a:off x="1039727" y="824940"/>
              <a:ext cx="2506200" cy="897000"/>
            </a:xfrm>
            <a:prstGeom prst="homePlate">
              <a:avLst>
                <a:gd fmla="val 50000" name="adj"/>
              </a:avLst>
            </a:prstGeom>
            <a:solidFill>
              <a:srgbClr val="007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30- Days 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Foundation &amp; Learning 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8" name="Google Shape;588;p67"/>
            <p:cNvSpPr/>
            <p:nvPr/>
          </p:nvSpPr>
          <p:spPr>
            <a:xfrm>
              <a:off x="3066494" y="824924"/>
              <a:ext cx="2646900" cy="897000"/>
            </a:xfrm>
            <a:prstGeom prst="chevron">
              <a:avLst>
                <a:gd fmla="val 50000" name="adj"/>
              </a:avLst>
            </a:prstGeom>
            <a:solidFill>
              <a:srgbClr val="9191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60- Days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Strategic Positioning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9" name="Google Shape;589;p67"/>
            <p:cNvSpPr/>
            <p:nvPr/>
          </p:nvSpPr>
          <p:spPr>
            <a:xfrm>
              <a:off x="5175130" y="824907"/>
              <a:ext cx="2646900" cy="897000"/>
            </a:xfrm>
            <a:prstGeom prst="chevron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90 Days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Transformation Impact 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90" name="Google Shape;590;p67"/>
          <p:cNvSpPr txBox="1"/>
          <p:nvPr/>
        </p:nvSpPr>
        <p:spPr>
          <a:xfrm>
            <a:off x="1134525" y="1854000"/>
            <a:ext cx="2179800" cy="28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Deep Dive Platform 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Learn Maturity model 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Skill development &amp; Training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Shadowing customer calls 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AE/ SE introduction 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Cross </a:t>
            </a: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functional</a:t>
            </a: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 team Alignment 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1" name="Google Shape;591;p67"/>
          <p:cNvSpPr txBox="1"/>
          <p:nvPr/>
        </p:nvSpPr>
        <p:spPr>
          <a:xfrm>
            <a:off x="3778875" y="1944450"/>
            <a:ext cx="2068500" cy="25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Identify Key Accounts 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Craft Target Strategy 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Lead Discovery Sessions 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Define success metrics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Build Pipeline 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Create Assets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2" name="Google Shape;592;p67"/>
          <p:cNvSpPr txBox="1"/>
          <p:nvPr/>
        </p:nvSpPr>
        <p:spPr>
          <a:xfrm>
            <a:off x="6311925" y="1944450"/>
            <a:ext cx="2068500" cy="25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Execute POC 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Scale Opportunities 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Comprehensive Feedback Integration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Strategic  Partner Ecosystem development 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Industry approach 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8"/>
          <p:cNvSpPr txBox="1"/>
          <p:nvPr>
            <p:ph type="title"/>
          </p:nvPr>
        </p:nvSpPr>
        <p:spPr>
          <a:xfrm>
            <a:off x="457200" y="347700"/>
            <a:ext cx="8321100" cy="5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700">
                <a:solidFill>
                  <a:srgbClr val="444746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Scaling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8" name="Google Shape;598;p68"/>
          <p:cNvSpPr txBox="1"/>
          <p:nvPr>
            <p:ph idx="1" type="body"/>
          </p:nvPr>
        </p:nvSpPr>
        <p:spPr>
          <a:xfrm>
            <a:off x="365750" y="1524000"/>
            <a:ext cx="2467200" cy="3693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200">
                <a:solidFill>
                  <a:schemeClr val="lt2"/>
                </a:solidFill>
              </a:rPr>
              <a:t>Artifacts</a:t>
            </a:r>
            <a:endParaRPr b="1" sz="1200">
              <a:solidFill>
                <a:schemeClr val="lt2"/>
              </a:solidFill>
            </a:endParaRPr>
          </a:p>
        </p:txBody>
      </p:sp>
      <p:sp>
        <p:nvSpPr>
          <p:cNvPr id="599" name="Google Shape;599;p68"/>
          <p:cNvSpPr txBox="1"/>
          <p:nvPr>
            <p:ph idx="2" type="body"/>
          </p:nvPr>
        </p:nvSpPr>
        <p:spPr>
          <a:xfrm>
            <a:off x="3108948" y="1524000"/>
            <a:ext cx="2421900" cy="3693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200">
                <a:solidFill>
                  <a:schemeClr val="accent2"/>
                </a:solidFill>
              </a:rPr>
              <a:t>Internal 	</a:t>
            </a:r>
            <a:endParaRPr b="1" sz="1200">
              <a:solidFill>
                <a:schemeClr val="accent2"/>
              </a:solidFill>
            </a:endParaRPr>
          </a:p>
        </p:txBody>
      </p:sp>
      <p:sp>
        <p:nvSpPr>
          <p:cNvPr id="600" name="Google Shape;600;p68"/>
          <p:cNvSpPr txBox="1"/>
          <p:nvPr>
            <p:ph idx="3" type="body"/>
          </p:nvPr>
        </p:nvSpPr>
        <p:spPr>
          <a:xfrm>
            <a:off x="6062902" y="1524000"/>
            <a:ext cx="2359200" cy="3693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200">
                <a:solidFill>
                  <a:schemeClr val="lt2"/>
                </a:solidFill>
              </a:rPr>
              <a:t>External </a:t>
            </a:r>
            <a:endParaRPr b="1" sz="1200">
              <a:solidFill>
                <a:schemeClr val="lt2"/>
              </a:solidFill>
            </a:endParaRPr>
          </a:p>
        </p:txBody>
      </p:sp>
      <p:sp>
        <p:nvSpPr>
          <p:cNvPr id="601" name="Google Shape;601;p68"/>
          <p:cNvSpPr/>
          <p:nvPr/>
        </p:nvSpPr>
        <p:spPr>
          <a:xfrm>
            <a:off x="3146700" y="2052000"/>
            <a:ext cx="2421900" cy="2346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28575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Training 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28575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Office 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hours 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28575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Geo Coverage 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28575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Leverage Champion Program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28575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Best Practise page 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2" name="Google Shape;602;p68"/>
          <p:cNvSpPr/>
          <p:nvPr/>
        </p:nvSpPr>
        <p:spPr>
          <a:xfrm>
            <a:off x="6093125" y="2008025"/>
            <a:ext cx="2328900" cy="2390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28575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Webinars 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28575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Self Service templates 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28575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SI 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engagements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28575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Design Workshop 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3" name="Google Shape;603;p68"/>
          <p:cNvSpPr txBox="1"/>
          <p:nvPr>
            <p:ph idx="12" type="sldNum"/>
          </p:nvPr>
        </p:nvSpPr>
        <p:spPr>
          <a:xfrm>
            <a:off x="8229600" y="4864608"/>
            <a:ext cx="473700" cy="924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4" name="Google Shape;604;p68"/>
          <p:cNvSpPr/>
          <p:nvPr/>
        </p:nvSpPr>
        <p:spPr>
          <a:xfrm>
            <a:off x="365750" y="2008025"/>
            <a:ext cx="2421900" cy="2390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28575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Quickstart Guides </a:t>
            </a:r>
            <a:endParaRPr b="1"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28575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Work books 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28575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Solution Page 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28575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Accelerators 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28575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Industry Solution Development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9"/>
          <p:cNvSpPr txBox="1"/>
          <p:nvPr>
            <p:ph idx="1" type="body"/>
          </p:nvPr>
        </p:nvSpPr>
        <p:spPr>
          <a:xfrm>
            <a:off x="365750" y="1886350"/>
            <a:ext cx="8531100" cy="13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300"/>
              <a:t>        </a:t>
            </a:r>
            <a:r>
              <a:rPr lang="en" sz="6400"/>
              <a:t>THANK</a:t>
            </a:r>
            <a:r>
              <a:rPr lang="en" sz="6400">
                <a:solidFill>
                  <a:schemeClr val="dk1"/>
                </a:solidFill>
              </a:rPr>
              <a:t>YOU</a:t>
            </a:r>
            <a:endParaRPr sz="6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nowflake 2025.01">
  <a:themeElements>
    <a:clrScheme name="Snowflake 2018">
      <a:dk1>
        <a:srgbClr val="262626"/>
      </a:dk1>
      <a:lt1>
        <a:srgbClr val="FFFFFF"/>
      </a:lt1>
      <a:dk2>
        <a:srgbClr val="11567F"/>
      </a:dk2>
      <a:lt2>
        <a:srgbClr val="FFFFFF"/>
      </a:lt2>
      <a:accent1>
        <a:srgbClr val="29B5E8"/>
      </a:accent1>
      <a:accent2>
        <a:srgbClr val="11567F"/>
      </a:accent2>
      <a:accent3>
        <a:srgbClr val="71D3DC"/>
      </a:accent3>
      <a:accent4>
        <a:srgbClr val="FF9F36"/>
      </a:accent4>
      <a:accent5>
        <a:srgbClr val="7D44CF"/>
      </a:accent5>
      <a:accent6>
        <a:srgbClr val="D45B90"/>
      </a:accent6>
      <a:hlink>
        <a:srgbClr val="29B5E8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nowflake Corporate 2024">
  <a:themeElements>
    <a:clrScheme name="Snowflake 2018">
      <a:dk1>
        <a:srgbClr val="262626"/>
      </a:dk1>
      <a:lt1>
        <a:srgbClr val="FFFFFF"/>
      </a:lt1>
      <a:dk2>
        <a:srgbClr val="11567F"/>
      </a:dk2>
      <a:lt2>
        <a:srgbClr val="FFFFFF"/>
      </a:lt2>
      <a:accent1>
        <a:srgbClr val="29B5E8"/>
      </a:accent1>
      <a:accent2>
        <a:srgbClr val="11567F"/>
      </a:accent2>
      <a:accent3>
        <a:srgbClr val="71D3DC"/>
      </a:accent3>
      <a:accent4>
        <a:srgbClr val="FF9F36"/>
      </a:accent4>
      <a:accent5>
        <a:srgbClr val="7D44CF"/>
      </a:accent5>
      <a:accent6>
        <a:srgbClr val="D45B90"/>
      </a:accent6>
      <a:hlink>
        <a:srgbClr val="29B5E8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